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693400" cy="7556500"/>
  <p:notesSz cx="6858000" cy="9144000"/>
  <p:embeddedFontLst>
    <p:embeddedFont>
      <p:font typeface="DM Sans" pitchFamily="2" charset="0"/>
      <p:regular r:id="rId7"/>
      <p:bold r:id="rId8"/>
      <p:italic r:id="rId9"/>
      <p:boldItalic r:id="rId10"/>
    </p:embeddedFont>
    <p:embeddedFont>
      <p:font typeface="DM Sans Bold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2B7F0E-791B-4B76-A314-0327E666DB5A}" v="46" dt="2024-06-17T10:52:45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10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55446"/>
              </p:ext>
            </p:extLst>
          </p:nvPr>
        </p:nvGraphicFramePr>
        <p:xfrm>
          <a:off x="2682767" y="862841"/>
          <a:ext cx="7838635" cy="6487466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9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  <a:defRPr/>
                      </a:pPr>
                      <a:r>
                        <a:rPr lang="en-US" sz="1382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  <a:defRPr/>
                      </a:pPr>
                      <a:r>
                        <a:rPr lang="en-US" sz="1382" dirty="0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defRPr/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2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582471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99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>
                <a:lnSpc>
                  <a:spcPts val="2379"/>
                </a:lnSpc>
              </a:pPr>
              <a:endParaRPr lang="en-US" sz="1699" u="sng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Address and contact number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What do these activities actually do/mean?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Explain some of the more ambiguous activities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164091" y="2207220"/>
            <a:ext cx="500485" cy="384617"/>
            <a:chOff x="0" y="0"/>
            <a:chExt cx="667314" cy="5128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4759951" y="2207220"/>
            <a:ext cx="500485" cy="384617"/>
            <a:chOff x="0" y="0"/>
            <a:chExt cx="667314" cy="51282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1714" r="171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6351841" y="2207220"/>
            <a:ext cx="500485" cy="384617"/>
            <a:chOff x="0" y="0"/>
            <a:chExt cx="667314" cy="51282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 l="6163" r="6163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7947701" y="2207220"/>
            <a:ext cx="500485" cy="384617"/>
            <a:chOff x="0" y="0"/>
            <a:chExt cx="667314" cy="512822"/>
          </a:xfrm>
        </p:grpSpPr>
        <p:pic>
          <p:nvPicPr>
            <p:cNvPr id="13" name="Picture 13" descr="Rainbow curves of paper"/>
            <p:cNvPicPr>
              <a:picLocks noChangeAspect="1"/>
            </p:cNvPicPr>
            <p:nvPr/>
          </p:nvPicPr>
          <p:blipFill>
            <a:blip r:embed="rId5"/>
            <a:srcRect l="6572" r="6572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543561" y="2207220"/>
            <a:ext cx="500485" cy="384617"/>
            <a:chOff x="0" y="0"/>
            <a:chExt cx="667314" cy="51282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9543561" y="3488069"/>
            <a:ext cx="500485" cy="384617"/>
            <a:chOff x="0" y="0"/>
            <a:chExt cx="667314" cy="51282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7947701" y="3488069"/>
            <a:ext cx="500485" cy="384617"/>
            <a:chOff x="0" y="0"/>
            <a:chExt cx="667314" cy="51282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6351841" y="3488069"/>
            <a:ext cx="500485" cy="384617"/>
            <a:chOff x="0" y="0"/>
            <a:chExt cx="667314" cy="512822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4759951" y="3488069"/>
            <a:ext cx="500485" cy="384617"/>
            <a:chOff x="0" y="0"/>
            <a:chExt cx="667314" cy="512822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3164091" y="3488069"/>
            <a:ext cx="500485" cy="384617"/>
            <a:chOff x="0" y="0"/>
            <a:chExt cx="667314" cy="512822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3164091" y="5518346"/>
            <a:ext cx="500485" cy="384617"/>
            <a:chOff x="0" y="0"/>
            <a:chExt cx="667314" cy="512822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4759951" y="5518346"/>
            <a:ext cx="500485" cy="384617"/>
            <a:chOff x="0" y="0"/>
            <a:chExt cx="667314" cy="512822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0" name="Group 30"/>
          <p:cNvGrpSpPr/>
          <p:nvPr/>
        </p:nvGrpSpPr>
        <p:grpSpPr>
          <a:xfrm>
            <a:off x="3164091" y="6859494"/>
            <a:ext cx="500485" cy="384617"/>
            <a:chOff x="0" y="0"/>
            <a:chExt cx="667314" cy="512822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2" name="Group 32"/>
          <p:cNvGrpSpPr/>
          <p:nvPr/>
        </p:nvGrpSpPr>
        <p:grpSpPr>
          <a:xfrm>
            <a:off x="4759951" y="6859494"/>
            <a:ext cx="500485" cy="384617"/>
            <a:chOff x="0" y="0"/>
            <a:chExt cx="667314" cy="512822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/>
        </p:nvGrpSpPr>
        <p:grpSpPr>
          <a:xfrm>
            <a:off x="6351841" y="6859494"/>
            <a:ext cx="500485" cy="384617"/>
            <a:chOff x="0" y="0"/>
            <a:chExt cx="667314" cy="512822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6" name="Group 36"/>
          <p:cNvGrpSpPr/>
          <p:nvPr/>
        </p:nvGrpSpPr>
        <p:grpSpPr>
          <a:xfrm>
            <a:off x="6351841" y="5518346"/>
            <a:ext cx="500485" cy="384617"/>
            <a:chOff x="0" y="0"/>
            <a:chExt cx="667314" cy="512822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8" name="Group 38"/>
          <p:cNvGrpSpPr/>
          <p:nvPr/>
        </p:nvGrpSpPr>
        <p:grpSpPr>
          <a:xfrm>
            <a:off x="7930770" y="5518346"/>
            <a:ext cx="500485" cy="384617"/>
            <a:chOff x="0" y="0"/>
            <a:chExt cx="667314" cy="512822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0" name="Group 40"/>
          <p:cNvGrpSpPr/>
          <p:nvPr/>
        </p:nvGrpSpPr>
        <p:grpSpPr>
          <a:xfrm>
            <a:off x="9543561" y="5518346"/>
            <a:ext cx="500485" cy="384617"/>
            <a:chOff x="0" y="0"/>
            <a:chExt cx="667314" cy="512822"/>
          </a:xfrm>
        </p:grpSpPr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7930770" y="6859048"/>
            <a:ext cx="500485" cy="384617"/>
            <a:chOff x="0" y="0"/>
            <a:chExt cx="667314" cy="51282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4" name="Group 44"/>
          <p:cNvGrpSpPr/>
          <p:nvPr/>
        </p:nvGrpSpPr>
        <p:grpSpPr>
          <a:xfrm>
            <a:off x="9543561" y="6859048"/>
            <a:ext cx="500485" cy="384617"/>
            <a:chOff x="0" y="0"/>
            <a:chExt cx="667314" cy="512822"/>
          </a:xfrm>
        </p:grpSpPr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6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/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4270894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MONTH - WEEK 1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sp>
        <p:nvSpPr>
          <p:cNvPr id="51" name="TextBox 70">
            <a:extLst>
              <a:ext uri="{FF2B5EF4-FFF2-40B4-BE49-F238E27FC236}">
                <a16:creationId xmlns:a16="http://schemas.microsoft.com/office/drawing/2014/main" id="{D60E0D47-6B18-8D00-D0CE-C7130C2111A4}"/>
              </a:ext>
            </a:extLst>
          </p:cNvPr>
          <p:cNvSpPr txBox="1"/>
          <p:nvPr/>
        </p:nvSpPr>
        <p:spPr>
          <a:xfrm>
            <a:off x="9272187" y="123228"/>
            <a:ext cx="1249215" cy="709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Provider Logo goes here – cannot be larger than CFO logo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34621"/>
              </p:ext>
            </p:extLst>
          </p:nvPr>
        </p:nvGraphicFramePr>
        <p:xfrm>
          <a:off x="2682767" y="862841"/>
          <a:ext cx="7838635" cy="6487466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9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  <a:defRPr/>
                      </a:pPr>
                      <a:r>
                        <a:rPr lang="en-US" sz="1382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  <a:defRPr/>
                      </a:pPr>
                      <a:r>
                        <a:rPr lang="en-US" sz="1382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582471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99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>
                <a:lnSpc>
                  <a:spcPts val="2379"/>
                </a:lnSpc>
              </a:pPr>
              <a:endParaRPr lang="en-US" sz="1400" u="sng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Address and contact number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What do these activities actually do/mean?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Explain some of the more ambiguous activities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164091" y="2207220"/>
            <a:ext cx="500485" cy="384617"/>
            <a:chOff x="0" y="0"/>
            <a:chExt cx="667314" cy="5128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4759951" y="2207220"/>
            <a:ext cx="500485" cy="384617"/>
            <a:chOff x="0" y="0"/>
            <a:chExt cx="667314" cy="51282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1714" r="171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6351841" y="2207220"/>
            <a:ext cx="500485" cy="384617"/>
            <a:chOff x="0" y="0"/>
            <a:chExt cx="667314" cy="51282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 l="6163" r="6163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7947701" y="2207220"/>
            <a:ext cx="500485" cy="384617"/>
            <a:chOff x="0" y="0"/>
            <a:chExt cx="667314" cy="51282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543561" y="2207220"/>
            <a:ext cx="500485" cy="384617"/>
            <a:chOff x="0" y="0"/>
            <a:chExt cx="667314" cy="51282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9543561" y="3488069"/>
            <a:ext cx="500485" cy="384617"/>
            <a:chOff x="0" y="0"/>
            <a:chExt cx="667314" cy="51282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7947701" y="3488069"/>
            <a:ext cx="500485" cy="384617"/>
            <a:chOff x="0" y="0"/>
            <a:chExt cx="667314" cy="51282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6351841" y="3488069"/>
            <a:ext cx="500485" cy="384617"/>
            <a:chOff x="0" y="0"/>
            <a:chExt cx="667314" cy="512822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4759951" y="3488069"/>
            <a:ext cx="500485" cy="384617"/>
            <a:chOff x="0" y="0"/>
            <a:chExt cx="667314" cy="512822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3164091" y="3488069"/>
            <a:ext cx="500485" cy="384617"/>
            <a:chOff x="0" y="0"/>
            <a:chExt cx="667314" cy="512822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3164091" y="5518346"/>
            <a:ext cx="500485" cy="384617"/>
            <a:chOff x="0" y="0"/>
            <a:chExt cx="667314" cy="512822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4759951" y="5518346"/>
            <a:ext cx="500485" cy="384617"/>
            <a:chOff x="0" y="0"/>
            <a:chExt cx="667314" cy="512822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0" name="Group 30"/>
          <p:cNvGrpSpPr/>
          <p:nvPr/>
        </p:nvGrpSpPr>
        <p:grpSpPr>
          <a:xfrm>
            <a:off x="3164091" y="6859494"/>
            <a:ext cx="500485" cy="384617"/>
            <a:chOff x="0" y="0"/>
            <a:chExt cx="667314" cy="512822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2" name="Group 32"/>
          <p:cNvGrpSpPr/>
          <p:nvPr/>
        </p:nvGrpSpPr>
        <p:grpSpPr>
          <a:xfrm>
            <a:off x="4759951" y="6859494"/>
            <a:ext cx="500485" cy="384617"/>
            <a:chOff x="0" y="0"/>
            <a:chExt cx="667314" cy="512822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/>
        </p:nvGrpSpPr>
        <p:grpSpPr>
          <a:xfrm>
            <a:off x="6351841" y="6859494"/>
            <a:ext cx="500485" cy="384617"/>
            <a:chOff x="0" y="0"/>
            <a:chExt cx="667314" cy="512822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6" name="Group 36"/>
          <p:cNvGrpSpPr/>
          <p:nvPr/>
        </p:nvGrpSpPr>
        <p:grpSpPr>
          <a:xfrm>
            <a:off x="6351841" y="5518346"/>
            <a:ext cx="500485" cy="384617"/>
            <a:chOff x="0" y="0"/>
            <a:chExt cx="667314" cy="512822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8" name="Group 38"/>
          <p:cNvGrpSpPr/>
          <p:nvPr/>
        </p:nvGrpSpPr>
        <p:grpSpPr>
          <a:xfrm>
            <a:off x="7930770" y="5518346"/>
            <a:ext cx="500485" cy="384617"/>
            <a:chOff x="0" y="0"/>
            <a:chExt cx="667314" cy="512822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0" name="Group 40"/>
          <p:cNvGrpSpPr/>
          <p:nvPr/>
        </p:nvGrpSpPr>
        <p:grpSpPr>
          <a:xfrm>
            <a:off x="9543561" y="5518346"/>
            <a:ext cx="500485" cy="384617"/>
            <a:chOff x="0" y="0"/>
            <a:chExt cx="667314" cy="512822"/>
          </a:xfrm>
        </p:grpSpPr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7930770" y="6859048"/>
            <a:ext cx="500485" cy="384617"/>
            <a:chOff x="0" y="0"/>
            <a:chExt cx="667314" cy="51282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4" name="Group 44"/>
          <p:cNvGrpSpPr/>
          <p:nvPr/>
        </p:nvGrpSpPr>
        <p:grpSpPr>
          <a:xfrm>
            <a:off x="9543561" y="6859048"/>
            <a:ext cx="500485" cy="384617"/>
            <a:chOff x="0" y="0"/>
            <a:chExt cx="667314" cy="512822"/>
          </a:xfrm>
        </p:grpSpPr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4270894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MONTH - WEEK 2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73" name="Group 49">
            <a:extLst>
              <a:ext uri="{FF2B5EF4-FFF2-40B4-BE49-F238E27FC236}">
                <a16:creationId xmlns:a16="http://schemas.microsoft.com/office/drawing/2014/main" id="{A86BD0F7-EF74-08FB-C54E-30824C54BFD2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4" name="Freeform 50">
              <a:extLst>
                <a:ext uri="{FF2B5EF4-FFF2-40B4-BE49-F238E27FC236}">
                  <a16:creationId xmlns:a16="http://schemas.microsoft.com/office/drawing/2014/main" id="{75962DC9-51E4-42C8-2347-17865AAB9D8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TextBox 52">
              <a:extLst>
                <a:ext uri="{FF2B5EF4-FFF2-40B4-BE49-F238E27FC236}">
                  <a16:creationId xmlns:a16="http://schemas.microsoft.com/office/drawing/2014/main" id="{BAD3792C-13BC-76C8-3D5F-F9162AEC7967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sp>
        <p:nvSpPr>
          <p:cNvPr id="49" name="TextBox 70">
            <a:extLst>
              <a:ext uri="{FF2B5EF4-FFF2-40B4-BE49-F238E27FC236}">
                <a16:creationId xmlns:a16="http://schemas.microsoft.com/office/drawing/2014/main" id="{FBC74741-26B1-355F-F26D-8C58E5F1FC6D}"/>
              </a:ext>
            </a:extLst>
          </p:cNvPr>
          <p:cNvSpPr txBox="1"/>
          <p:nvPr/>
        </p:nvSpPr>
        <p:spPr>
          <a:xfrm>
            <a:off x="9272187" y="123228"/>
            <a:ext cx="1249215" cy="709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Provider Logo goes here – cannot be larger than CFO logo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558602"/>
              </p:ext>
            </p:extLst>
          </p:nvPr>
        </p:nvGraphicFramePr>
        <p:xfrm>
          <a:off x="2682767" y="862841"/>
          <a:ext cx="7838635" cy="6487466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9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  <a:defRPr/>
                      </a:pPr>
                      <a:r>
                        <a:rPr lang="en-US" sz="1382" dirty="0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  <a:defRPr/>
                      </a:pPr>
                      <a:r>
                        <a:rPr lang="en-US" sz="1382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11048"/>
            <a:ext cx="2384913" cy="4660913"/>
            <a:chOff x="0" y="-28575"/>
            <a:chExt cx="868775" cy="169787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99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>
                <a:lnSpc>
                  <a:spcPts val="2379"/>
                </a:lnSpc>
              </a:pPr>
              <a:endParaRPr lang="en-US" sz="1699" u="sng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Address and contact number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What do these activities actually do/mean?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Explain some of the more ambiguous activities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164091" y="2207220"/>
            <a:ext cx="500485" cy="384617"/>
            <a:chOff x="0" y="0"/>
            <a:chExt cx="667314" cy="5128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4759951" y="2207220"/>
            <a:ext cx="500485" cy="384617"/>
            <a:chOff x="0" y="0"/>
            <a:chExt cx="667314" cy="51282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1714" r="171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6351841" y="2207220"/>
            <a:ext cx="500485" cy="384617"/>
            <a:chOff x="0" y="0"/>
            <a:chExt cx="667314" cy="51282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 l="6163" r="6163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7947701" y="2207220"/>
            <a:ext cx="500485" cy="384617"/>
            <a:chOff x="0" y="0"/>
            <a:chExt cx="667314" cy="51282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543561" y="2207220"/>
            <a:ext cx="500485" cy="384617"/>
            <a:chOff x="0" y="0"/>
            <a:chExt cx="667314" cy="51282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9543561" y="3488069"/>
            <a:ext cx="500485" cy="384617"/>
            <a:chOff x="0" y="0"/>
            <a:chExt cx="667314" cy="51282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7947701" y="3488069"/>
            <a:ext cx="500485" cy="384617"/>
            <a:chOff x="0" y="0"/>
            <a:chExt cx="667314" cy="51282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6351841" y="3488069"/>
            <a:ext cx="500485" cy="384617"/>
            <a:chOff x="0" y="0"/>
            <a:chExt cx="667314" cy="512822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4759951" y="3488069"/>
            <a:ext cx="500485" cy="384617"/>
            <a:chOff x="0" y="0"/>
            <a:chExt cx="667314" cy="512822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3164091" y="3488069"/>
            <a:ext cx="500485" cy="384617"/>
            <a:chOff x="0" y="0"/>
            <a:chExt cx="667314" cy="512822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3164091" y="5518346"/>
            <a:ext cx="500485" cy="384617"/>
            <a:chOff x="0" y="0"/>
            <a:chExt cx="667314" cy="512822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4759951" y="5518346"/>
            <a:ext cx="500485" cy="384617"/>
            <a:chOff x="0" y="0"/>
            <a:chExt cx="667314" cy="512822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0" name="Group 30"/>
          <p:cNvGrpSpPr/>
          <p:nvPr/>
        </p:nvGrpSpPr>
        <p:grpSpPr>
          <a:xfrm>
            <a:off x="3164091" y="6859494"/>
            <a:ext cx="500485" cy="384617"/>
            <a:chOff x="0" y="0"/>
            <a:chExt cx="667314" cy="512822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2" name="Group 32"/>
          <p:cNvGrpSpPr/>
          <p:nvPr/>
        </p:nvGrpSpPr>
        <p:grpSpPr>
          <a:xfrm>
            <a:off x="4759951" y="6859494"/>
            <a:ext cx="500485" cy="384617"/>
            <a:chOff x="0" y="0"/>
            <a:chExt cx="667314" cy="512822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/>
        </p:nvGrpSpPr>
        <p:grpSpPr>
          <a:xfrm>
            <a:off x="6351841" y="6859494"/>
            <a:ext cx="500485" cy="384617"/>
            <a:chOff x="0" y="0"/>
            <a:chExt cx="667314" cy="512822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6" name="Group 36"/>
          <p:cNvGrpSpPr/>
          <p:nvPr/>
        </p:nvGrpSpPr>
        <p:grpSpPr>
          <a:xfrm>
            <a:off x="6351841" y="5518346"/>
            <a:ext cx="500485" cy="384617"/>
            <a:chOff x="0" y="0"/>
            <a:chExt cx="667314" cy="512822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8" name="Group 38"/>
          <p:cNvGrpSpPr/>
          <p:nvPr/>
        </p:nvGrpSpPr>
        <p:grpSpPr>
          <a:xfrm>
            <a:off x="7930770" y="5518346"/>
            <a:ext cx="500485" cy="384617"/>
            <a:chOff x="0" y="0"/>
            <a:chExt cx="667314" cy="512822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0" name="Group 40"/>
          <p:cNvGrpSpPr/>
          <p:nvPr/>
        </p:nvGrpSpPr>
        <p:grpSpPr>
          <a:xfrm>
            <a:off x="9543561" y="5518346"/>
            <a:ext cx="500485" cy="384617"/>
            <a:chOff x="0" y="0"/>
            <a:chExt cx="667314" cy="512822"/>
          </a:xfrm>
        </p:grpSpPr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7930770" y="6859048"/>
            <a:ext cx="500485" cy="384617"/>
            <a:chOff x="0" y="0"/>
            <a:chExt cx="667314" cy="51282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4" name="Group 44"/>
          <p:cNvGrpSpPr/>
          <p:nvPr/>
        </p:nvGrpSpPr>
        <p:grpSpPr>
          <a:xfrm>
            <a:off x="9543561" y="6859048"/>
            <a:ext cx="500485" cy="384617"/>
            <a:chOff x="0" y="0"/>
            <a:chExt cx="667314" cy="512822"/>
          </a:xfrm>
        </p:grpSpPr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4270894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MONTH - WEEK 3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171C68FD-A500-74D8-7FD7-9684FEA5BAD2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B5557DC7-BCF0-0608-40B0-84E41ABA6FD3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D0A27E18-8350-D282-4E86-98C3339D5C64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sp>
        <p:nvSpPr>
          <p:cNvPr id="49" name="TextBox 70">
            <a:extLst>
              <a:ext uri="{FF2B5EF4-FFF2-40B4-BE49-F238E27FC236}">
                <a16:creationId xmlns:a16="http://schemas.microsoft.com/office/drawing/2014/main" id="{6E797C7E-4489-B50E-DE95-D08C8D0372D2}"/>
              </a:ext>
            </a:extLst>
          </p:cNvPr>
          <p:cNvSpPr txBox="1"/>
          <p:nvPr/>
        </p:nvSpPr>
        <p:spPr>
          <a:xfrm>
            <a:off x="9272187" y="123228"/>
            <a:ext cx="1249215" cy="709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Provider Logo goes here – cannot be larger than CFO logo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681897"/>
              </p:ext>
            </p:extLst>
          </p:nvPr>
        </p:nvGraphicFramePr>
        <p:xfrm>
          <a:off x="2682767" y="862841"/>
          <a:ext cx="7838635" cy="6487466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9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  <a:defRPr/>
                      </a:pPr>
                      <a:r>
                        <a:rPr lang="en-US" sz="1382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  <a:defRPr/>
                      </a:pPr>
                      <a:r>
                        <a:rPr lang="en-US" sz="1382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582471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99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>
                <a:lnSpc>
                  <a:spcPts val="2379"/>
                </a:lnSpc>
              </a:pPr>
              <a:endParaRPr lang="en-US" sz="1699" u="sng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Address and contact number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What do these activities actually do/mean?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Explain some of the more ambiguous activities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164091" y="2207220"/>
            <a:ext cx="500485" cy="384617"/>
            <a:chOff x="0" y="0"/>
            <a:chExt cx="667314" cy="5128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4759951" y="2207220"/>
            <a:ext cx="500485" cy="384617"/>
            <a:chOff x="0" y="0"/>
            <a:chExt cx="667314" cy="51282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1714" r="171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6351841" y="2207220"/>
            <a:ext cx="500485" cy="384617"/>
            <a:chOff x="0" y="0"/>
            <a:chExt cx="667314" cy="51282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 l="6163" r="6163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7947701" y="2207220"/>
            <a:ext cx="500485" cy="384617"/>
            <a:chOff x="0" y="0"/>
            <a:chExt cx="667314" cy="51282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543561" y="2207220"/>
            <a:ext cx="500485" cy="384617"/>
            <a:chOff x="0" y="0"/>
            <a:chExt cx="667314" cy="51282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9543561" y="3488069"/>
            <a:ext cx="500485" cy="384617"/>
            <a:chOff x="0" y="0"/>
            <a:chExt cx="667314" cy="51282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7947701" y="3488069"/>
            <a:ext cx="500485" cy="384617"/>
            <a:chOff x="0" y="0"/>
            <a:chExt cx="667314" cy="51282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6351841" y="3488069"/>
            <a:ext cx="500485" cy="384617"/>
            <a:chOff x="0" y="0"/>
            <a:chExt cx="667314" cy="512822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4759951" y="3488069"/>
            <a:ext cx="500485" cy="384617"/>
            <a:chOff x="0" y="0"/>
            <a:chExt cx="667314" cy="512822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3164091" y="3488069"/>
            <a:ext cx="500485" cy="384617"/>
            <a:chOff x="0" y="0"/>
            <a:chExt cx="667314" cy="512822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3164091" y="5518346"/>
            <a:ext cx="500485" cy="384617"/>
            <a:chOff x="0" y="0"/>
            <a:chExt cx="667314" cy="512822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4759951" y="5518346"/>
            <a:ext cx="500485" cy="384617"/>
            <a:chOff x="0" y="0"/>
            <a:chExt cx="667314" cy="512822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0" name="Group 30"/>
          <p:cNvGrpSpPr/>
          <p:nvPr/>
        </p:nvGrpSpPr>
        <p:grpSpPr>
          <a:xfrm>
            <a:off x="3164091" y="6859494"/>
            <a:ext cx="500485" cy="384617"/>
            <a:chOff x="0" y="0"/>
            <a:chExt cx="667314" cy="512822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2" name="Group 32"/>
          <p:cNvGrpSpPr/>
          <p:nvPr/>
        </p:nvGrpSpPr>
        <p:grpSpPr>
          <a:xfrm>
            <a:off x="4759951" y="6859494"/>
            <a:ext cx="500485" cy="384617"/>
            <a:chOff x="0" y="0"/>
            <a:chExt cx="667314" cy="512822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/>
        </p:nvGrpSpPr>
        <p:grpSpPr>
          <a:xfrm>
            <a:off x="6351841" y="6859494"/>
            <a:ext cx="500485" cy="384617"/>
            <a:chOff x="0" y="0"/>
            <a:chExt cx="667314" cy="512822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6" name="Group 36"/>
          <p:cNvGrpSpPr/>
          <p:nvPr/>
        </p:nvGrpSpPr>
        <p:grpSpPr>
          <a:xfrm>
            <a:off x="6351841" y="5518346"/>
            <a:ext cx="500485" cy="384617"/>
            <a:chOff x="0" y="0"/>
            <a:chExt cx="667314" cy="512822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8" name="Group 38"/>
          <p:cNvGrpSpPr/>
          <p:nvPr/>
        </p:nvGrpSpPr>
        <p:grpSpPr>
          <a:xfrm>
            <a:off x="7930770" y="5518346"/>
            <a:ext cx="500485" cy="384617"/>
            <a:chOff x="0" y="0"/>
            <a:chExt cx="667314" cy="512822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0" name="Group 40"/>
          <p:cNvGrpSpPr/>
          <p:nvPr/>
        </p:nvGrpSpPr>
        <p:grpSpPr>
          <a:xfrm>
            <a:off x="9543561" y="5518346"/>
            <a:ext cx="500485" cy="384617"/>
            <a:chOff x="0" y="0"/>
            <a:chExt cx="667314" cy="512822"/>
          </a:xfrm>
        </p:grpSpPr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7930770" y="6859048"/>
            <a:ext cx="500485" cy="384617"/>
            <a:chOff x="0" y="0"/>
            <a:chExt cx="667314" cy="51282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4" name="Group 44"/>
          <p:cNvGrpSpPr/>
          <p:nvPr/>
        </p:nvGrpSpPr>
        <p:grpSpPr>
          <a:xfrm>
            <a:off x="9543561" y="6859048"/>
            <a:ext cx="500485" cy="384617"/>
            <a:chOff x="0" y="0"/>
            <a:chExt cx="667314" cy="512822"/>
          </a:xfrm>
        </p:grpSpPr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4270894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MONTH - WEEK 4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5ADE0809-352C-C8E8-B212-139DEF2034C1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1A899459-7200-18C3-1AC1-7778D5071E0A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16F6D7DC-2D4E-0A46-946B-F9C2CB3A20B2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sp>
        <p:nvSpPr>
          <p:cNvPr id="49" name="TextBox 70">
            <a:extLst>
              <a:ext uri="{FF2B5EF4-FFF2-40B4-BE49-F238E27FC236}">
                <a16:creationId xmlns:a16="http://schemas.microsoft.com/office/drawing/2014/main" id="{8B09A2EA-8528-7574-69F9-01B2E5615C71}"/>
              </a:ext>
            </a:extLst>
          </p:cNvPr>
          <p:cNvSpPr txBox="1"/>
          <p:nvPr/>
        </p:nvSpPr>
        <p:spPr>
          <a:xfrm>
            <a:off x="9272187" y="123228"/>
            <a:ext cx="1249215" cy="709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Provider Logo goes here – cannot be larger than CFO logo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762608"/>
              </p:ext>
            </p:extLst>
          </p:nvPr>
        </p:nvGraphicFramePr>
        <p:xfrm>
          <a:off x="2682767" y="862841"/>
          <a:ext cx="7838635" cy="6487466"/>
        </p:xfrm>
        <a:graphic>
          <a:graphicData uri="http://schemas.openxmlformats.org/drawingml/2006/table">
            <a:tbl>
              <a:tblPr/>
              <a:tblGrid>
                <a:gridCol w="1567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7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0251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Monday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Tuesday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Wednesday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Thurday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Friday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5516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05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05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9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  <a:defRPr/>
                      </a:pPr>
                      <a:r>
                        <a:rPr lang="en-US" sz="1382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35"/>
                        </a:lnSpc>
                        <a:defRPr/>
                      </a:pPr>
                      <a:r>
                        <a:rPr lang="en-US" sz="1382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>
                          <a:solidFill>
                            <a:srgbClr val="000000"/>
                          </a:solidFill>
                          <a:latin typeface="DM Sans Bold"/>
                        </a:rPr>
                        <a:t>Lunch</a:t>
                      </a:r>
                      <a:endParaRPr lang="en-US" sz="110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887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21902"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Name</a:t>
                      </a:r>
                      <a:endParaRPr lang="en-US" sz="1100" dirty="0"/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082" dirty="0">
                          <a:solidFill>
                            <a:srgbClr val="000000"/>
                          </a:solidFill>
                          <a:latin typeface="DM Sans"/>
                        </a:rPr>
                        <a:t>Activity Time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082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3"/>
          <p:cNvGrpSpPr/>
          <p:nvPr/>
        </p:nvGrpSpPr>
        <p:grpSpPr>
          <a:xfrm>
            <a:off x="184646" y="1589490"/>
            <a:ext cx="2384913" cy="4582471"/>
            <a:chOff x="0" y="0"/>
            <a:chExt cx="868775" cy="16693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68775" cy="1669301"/>
            </a:xfrm>
            <a:custGeom>
              <a:avLst/>
              <a:gdLst/>
              <a:ahLst/>
              <a:cxnLst/>
              <a:rect l="l" t="t" r="r" b="b"/>
              <a:pathLst>
                <a:path w="868775" h="1669301">
                  <a:moveTo>
                    <a:pt x="0" y="0"/>
                  </a:moveTo>
                  <a:lnTo>
                    <a:pt x="868775" y="0"/>
                  </a:lnTo>
                  <a:lnTo>
                    <a:pt x="868775" y="1669301"/>
                  </a:lnTo>
                  <a:lnTo>
                    <a:pt x="0" y="1669301"/>
                  </a:lnTo>
                  <a:close/>
                </a:path>
              </a:pathLst>
            </a:custGeom>
            <a:solidFill>
              <a:srgbClr val="34586E"/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68775" cy="16978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r>
                <a:rPr lang="en-US" sz="1699" u="sng" dirty="0">
                  <a:solidFill>
                    <a:srgbClr val="FFFFFF"/>
                  </a:solidFill>
                  <a:latin typeface="DM Sans"/>
                </a:rPr>
                <a:t>Information</a:t>
              </a:r>
            </a:p>
            <a:p>
              <a:pPr algn="ctr">
                <a:lnSpc>
                  <a:spcPts val="2379"/>
                </a:lnSpc>
              </a:pPr>
              <a:endParaRPr lang="en-US" sz="1699" u="sng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Address and contact number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What do these activities actually do/mean?</a:t>
              </a:r>
            </a:p>
            <a:p>
              <a:pPr algn="ctr">
                <a:lnSpc>
                  <a:spcPts val="2379"/>
                </a:lnSpc>
              </a:pPr>
              <a:endParaRPr lang="en-US" sz="1400" dirty="0">
                <a:solidFill>
                  <a:srgbClr val="FFFFFF"/>
                </a:solidFill>
                <a:latin typeface="DM Sans"/>
              </a:endParaRPr>
            </a:p>
            <a:p>
              <a:pPr algn="ctr">
                <a:lnSpc>
                  <a:spcPts val="2379"/>
                </a:lnSpc>
              </a:pPr>
              <a:r>
                <a:rPr lang="en-US" sz="1400" dirty="0">
                  <a:solidFill>
                    <a:srgbClr val="FFFFFF"/>
                  </a:solidFill>
                  <a:latin typeface="DM Sans"/>
                </a:rPr>
                <a:t>Explain some of the more ambiguous activities</a:t>
              </a:r>
            </a:p>
            <a:p>
              <a:pPr algn="ctr">
                <a:lnSpc>
                  <a:spcPts val="2379"/>
                </a:lnSpc>
              </a:pPr>
              <a:endParaRPr lang="en-US" sz="1699" dirty="0">
                <a:solidFill>
                  <a:srgbClr val="FFFFFF"/>
                </a:solidFill>
                <a:latin typeface="DM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164091" y="2207220"/>
            <a:ext cx="500485" cy="384617"/>
            <a:chOff x="0" y="0"/>
            <a:chExt cx="667314" cy="51282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4759951" y="2207220"/>
            <a:ext cx="500485" cy="384617"/>
            <a:chOff x="0" y="0"/>
            <a:chExt cx="667314" cy="512822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3"/>
            <a:srcRect l="1714" r="171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6351841" y="2207220"/>
            <a:ext cx="500485" cy="384617"/>
            <a:chOff x="0" y="0"/>
            <a:chExt cx="667314" cy="512822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 l="6163" r="6163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7947701" y="2207220"/>
            <a:ext cx="500485" cy="384617"/>
            <a:chOff x="0" y="0"/>
            <a:chExt cx="667314" cy="51282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9543561" y="2207220"/>
            <a:ext cx="500485" cy="384617"/>
            <a:chOff x="0" y="0"/>
            <a:chExt cx="667314" cy="51282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9543561" y="3488069"/>
            <a:ext cx="500485" cy="384617"/>
            <a:chOff x="0" y="0"/>
            <a:chExt cx="667314" cy="512822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18" name="Group 18"/>
          <p:cNvGrpSpPr/>
          <p:nvPr/>
        </p:nvGrpSpPr>
        <p:grpSpPr>
          <a:xfrm>
            <a:off x="7947701" y="3488069"/>
            <a:ext cx="500485" cy="384617"/>
            <a:chOff x="0" y="0"/>
            <a:chExt cx="667314" cy="512822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>
            <a:off x="6351841" y="3488069"/>
            <a:ext cx="500485" cy="384617"/>
            <a:chOff x="0" y="0"/>
            <a:chExt cx="667314" cy="512822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4759951" y="3488069"/>
            <a:ext cx="500485" cy="384617"/>
            <a:chOff x="0" y="0"/>
            <a:chExt cx="667314" cy="512822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>
            <a:off x="3164091" y="3488069"/>
            <a:ext cx="500485" cy="384617"/>
            <a:chOff x="0" y="0"/>
            <a:chExt cx="667314" cy="512822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26"/>
          <p:cNvGrpSpPr/>
          <p:nvPr/>
        </p:nvGrpSpPr>
        <p:grpSpPr>
          <a:xfrm>
            <a:off x="3164091" y="5518346"/>
            <a:ext cx="500485" cy="384617"/>
            <a:chOff x="0" y="0"/>
            <a:chExt cx="667314" cy="512822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>
            <a:off x="4759951" y="5518346"/>
            <a:ext cx="500485" cy="384617"/>
            <a:chOff x="0" y="0"/>
            <a:chExt cx="667314" cy="512822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0" name="Group 30"/>
          <p:cNvGrpSpPr/>
          <p:nvPr/>
        </p:nvGrpSpPr>
        <p:grpSpPr>
          <a:xfrm>
            <a:off x="3164091" y="6859494"/>
            <a:ext cx="500485" cy="384617"/>
            <a:chOff x="0" y="0"/>
            <a:chExt cx="667314" cy="512822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2" name="Group 32"/>
          <p:cNvGrpSpPr/>
          <p:nvPr/>
        </p:nvGrpSpPr>
        <p:grpSpPr>
          <a:xfrm>
            <a:off x="4759951" y="6859494"/>
            <a:ext cx="500485" cy="384617"/>
            <a:chOff x="0" y="0"/>
            <a:chExt cx="667314" cy="512822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4" name="Group 34"/>
          <p:cNvGrpSpPr/>
          <p:nvPr/>
        </p:nvGrpSpPr>
        <p:grpSpPr>
          <a:xfrm>
            <a:off x="6351841" y="6859494"/>
            <a:ext cx="500485" cy="384617"/>
            <a:chOff x="0" y="0"/>
            <a:chExt cx="667314" cy="512822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6" name="Group 36"/>
          <p:cNvGrpSpPr/>
          <p:nvPr/>
        </p:nvGrpSpPr>
        <p:grpSpPr>
          <a:xfrm>
            <a:off x="6351841" y="5518346"/>
            <a:ext cx="500485" cy="384617"/>
            <a:chOff x="0" y="0"/>
            <a:chExt cx="667314" cy="512822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38" name="Group 38"/>
          <p:cNvGrpSpPr/>
          <p:nvPr/>
        </p:nvGrpSpPr>
        <p:grpSpPr>
          <a:xfrm>
            <a:off x="7930770" y="5518346"/>
            <a:ext cx="500485" cy="384617"/>
            <a:chOff x="0" y="0"/>
            <a:chExt cx="667314" cy="512822"/>
          </a:xfrm>
        </p:grpSpPr>
        <p:pic>
          <p:nvPicPr>
            <p:cNvPr id="39" name="Picture 39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0" name="Group 40"/>
          <p:cNvGrpSpPr/>
          <p:nvPr/>
        </p:nvGrpSpPr>
        <p:grpSpPr>
          <a:xfrm>
            <a:off x="9543561" y="5518346"/>
            <a:ext cx="500485" cy="384617"/>
            <a:chOff x="0" y="0"/>
            <a:chExt cx="667314" cy="512822"/>
          </a:xfrm>
        </p:grpSpPr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2" name="Group 42"/>
          <p:cNvGrpSpPr/>
          <p:nvPr/>
        </p:nvGrpSpPr>
        <p:grpSpPr>
          <a:xfrm>
            <a:off x="7930770" y="6859048"/>
            <a:ext cx="500485" cy="384617"/>
            <a:chOff x="0" y="0"/>
            <a:chExt cx="667314" cy="512822"/>
          </a:xfrm>
        </p:grpSpPr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4" name="Group 44"/>
          <p:cNvGrpSpPr/>
          <p:nvPr/>
        </p:nvGrpSpPr>
        <p:grpSpPr>
          <a:xfrm>
            <a:off x="9543561" y="6859048"/>
            <a:ext cx="500485" cy="384617"/>
            <a:chOff x="0" y="0"/>
            <a:chExt cx="667314" cy="512822"/>
          </a:xfrm>
        </p:grpSpPr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5"/>
            <a:srcRect l="24644" r="24644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46" name="Group 46"/>
          <p:cNvGrpSpPr/>
          <p:nvPr/>
        </p:nvGrpSpPr>
        <p:grpSpPr>
          <a:xfrm rot="2700000">
            <a:off x="170282" y="1049731"/>
            <a:ext cx="293842" cy="293842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69" name="TextBox 69"/>
          <p:cNvSpPr txBox="1"/>
          <p:nvPr/>
        </p:nvSpPr>
        <p:spPr>
          <a:xfrm>
            <a:off x="2682767" y="89855"/>
            <a:ext cx="4270894" cy="5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>
                <a:solidFill>
                  <a:srgbClr val="000000"/>
                </a:solidFill>
                <a:latin typeface="DM Sans Bold"/>
              </a:rPr>
              <a:t>MONTH - WEEK 5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grpSp>
        <p:nvGrpSpPr>
          <p:cNvPr id="68" name="Group 49">
            <a:extLst>
              <a:ext uri="{FF2B5EF4-FFF2-40B4-BE49-F238E27FC236}">
                <a16:creationId xmlns:a16="http://schemas.microsoft.com/office/drawing/2014/main" id="{7465962F-2649-C31A-1007-60DC803F844B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73" name="Freeform 50">
              <a:extLst>
                <a:ext uri="{FF2B5EF4-FFF2-40B4-BE49-F238E27FC236}">
                  <a16:creationId xmlns:a16="http://schemas.microsoft.com/office/drawing/2014/main" id="{46AD576A-111B-E99D-BE7C-B99FF1075CD2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52">
              <a:extLst>
                <a:ext uri="{FF2B5EF4-FFF2-40B4-BE49-F238E27FC236}">
                  <a16:creationId xmlns:a16="http://schemas.microsoft.com/office/drawing/2014/main" id="{5C84CBB1-5977-EC38-4E82-D38B7DDEDFBF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dirty="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 dirty="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sp>
        <p:nvSpPr>
          <p:cNvPr id="49" name="TextBox 70">
            <a:extLst>
              <a:ext uri="{FF2B5EF4-FFF2-40B4-BE49-F238E27FC236}">
                <a16:creationId xmlns:a16="http://schemas.microsoft.com/office/drawing/2014/main" id="{E95CE8AC-C0A0-5323-0ADE-7F9B070B89A6}"/>
              </a:ext>
            </a:extLst>
          </p:cNvPr>
          <p:cNvSpPr txBox="1"/>
          <p:nvPr/>
        </p:nvSpPr>
        <p:spPr>
          <a:xfrm>
            <a:off x="9272187" y="123228"/>
            <a:ext cx="1249215" cy="709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400"/>
              </a:lnSpc>
              <a:spcBef>
                <a:spcPct val="0"/>
              </a:spcBef>
            </a:pPr>
            <a:r>
              <a:rPr lang="en-US" sz="1000" b="1" dirty="0">
                <a:solidFill>
                  <a:srgbClr val="000000"/>
                </a:solidFill>
                <a:latin typeface="DM Sans"/>
              </a:rPr>
              <a:t>Provider Logo goes here – cannot be larger than CFO logo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825</Words>
  <Application>Microsoft Office PowerPoint</Application>
  <PresentationFormat>Custom</PresentationFormat>
  <Paragraphs>315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DM Sans Bold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Brady, Thomas [HMPS] | He/His</dc:creator>
  <cp:lastModifiedBy>Brady, Thomas [HMPS]</cp:lastModifiedBy>
  <cp:revision>2</cp:revision>
  <dcterms:created xsi:type="dcterms:W3CDTF">2006-08-16T00:00:00Z</dcterms:created>
  <dcterms:modified xsi:type="dcterms:W3CDTF">2024-07-03T14:08:06Z</dcterms:modified>
  <dc:identifier>DAFxy3nWgJM</dc:identifier>
</cp:coreProperties>
</file>