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Lst>
  <p:sldSz cx="7556500" cy="10693400"/>
  <p:notesSz cx="6858000" cy="9144000"/>
  <p:embeddedFontLst>
    <p:embeddedFont>
      <p:font typeface="Poppins" charset="1" panose="00000500000000000000"/>
      <p:regular r:id="rId13"/>
    </p:embeddedFont>
    <p:embeddedFont>
      <p:font typeface="Poppins Bold" charset="1" panose="00000800000000000000"/>
      <p:regular r:id="rId1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fonts/font13.fntdata" Type="http://schemas.openxmlformats.org/officeDocument/2006/relationships/font"/><Relationship Id="rId14" Target="fonts/font14.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 Id="rId3" Target="../media/image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1.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svg" Type="http://schemas.openxmlformats.org/officeDocument/2006/relationships/image"/><Relationship Id="rId4" Target="../media/image1.png" Type="http://schemas.openxmlformats.org/officeDocument/2006/relationships/image"/><Relationship Id="rId5" Target="../media/image2.jpe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svg" Type="http://schemas.openxmlformats.org/officeDocument/2006/relationships/image"/><Relationship Id="rId4" Target="../media/image2.jpe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4F4F4"/>
        </a:solidFill>
      </p:bgPr>
    </p:bg>
    <p:spTree>
      <p:nvGrpSpPr>
        <p:cNvPr id="1" name=""/>
        <p:cNvGrpSpPr/>
        <p:nvPr/>
      </p:nvGrpSpPr>
      <p:grpSpPr>
        <a:xfrm>
          <a:off x="0" y="0"/>
          <a:ext cx="0" cy="0"/>
          <a:chOff x="0" y="0"/>
          <a:chExt cx="0" cy="0"/>
        </a:xfrm>
      </p:grpSpPr>
      <p:grpSp>
        <p:nvGrpSpPr>
          <p:cNvPr name="Group 2" id="2"/>
          <p:cNvGrpSpPr/>
          <p:nvPr/>
        </p:nvGrpSpPr>
        <p:grpSpPr>
          <a:xfrm rot="0">
            <a:off x="-2083713" y="3799851"/>
            <a:ext cx="11375419" cy="11279094"/>
            <a:chOff x="0" y="0"/>
            <a:chExt cx="812800" cy="805917"/>
          </a:xfrm>
        </p:grpSpPr>
        <p:sp>
          <p:nvSpPr>
            <p:cNvPr name="Freeform 3" id="3"/>
            <p:cNvSpPr/>
            <p:nvPr/>
          </p:nvSpPr>
          <p:spPr>
            <a:xfrm flipH="false" flipV="false" rot="0">
              <a:off x="0" y="0"/>
              <a:ext cx="812800" cy="805917"/>
            </a:xfrm>
            <a:custGeom>
              <a:avLst/>
              <a:gdLst/>
              <a:ahLst/>
              <a:cxnLst/>
              <a:rect r="r" b="b" t="t" l="l"/>
              <a:pathLst>
                <a:path h="805917" w="812800">
                  <a:moveTo>
                    <a:pt x="406400" y="0"/>
                  </a:moveTo>
                  <a:cubicBezTo>
                    <a:pt x="181951" y="0"/>
                    <a:pt x="0" y="180411"/>
                    <a:pt x="0" y="402959"/>
                  </a:cubicBezTo>
                  <a:cubicBezTo>
                    <a:pt x="0" y="625507"/>
                    <a:pt x="181951" y="805917"/>
                    <a:pt x="406400" y="805917"/>
                  </a:cubicBezTo>
                  <a:cubicBezTo>
                    <a:pt x="630849" y="805917"/>
                    <a:pt x="812800" y="625507"/>
                    <a:pt x="812800" y="402959"/>
                  </a:cubicBezTo>
                  <a:cubicBezTo>
                    <a:pt x="812800" y="180411"/>
                    <a:pt x="630849" y="0"/>
                    <a:pt x="406400" y="0"/>
                  </a:cubicBezTo>
                  <a:close/>
                </a:path>
              </a:pathLst>
            </a:custGeom>
            <a:solidFill>
              <a:srgbClr val="6E3562"/>
            </a:solidFill>
          </p:spPr>
        </p:sp>
        <p:sp>
          <p:nvSpPr>
            <p:cNvPr name="TextBox 4" id="4"/>
            <p:cNvSpPr txBox="true"/>
            <p:nvPr/>
          </p:nvSpPr>
          <p:spPr>
            <a:xfrm>
              <a:off x="76200" y="56505"/>
              <a:ext cx="660400" cy="673858"/>
            </a:xfrm>
            <a:prstGeom prst="rect">
              <a:avLst/>
            </a:prstGeom>
          </p:spPr>
          <p:txBody>
            <a:bodyPr anchor="ctr" rtlCol="false" tIns="50800" lIns="50800" bIns="50800" rIns="50800"/>
            <a:lstStyle/>
            <a:p>
              <a:pPr algn="ctr">
                <a:lnSpc>
                  <a:spcPts val="2340"/>
                </a:lnSpc>
              </a:pPr>
            </a:p>
          </p:txBody>
        </p:sp>
      </p:grpSp>
      <p:grpSp>
        <p:nvGrpSpPr>
          <p:cNvPr name="Group 5" id="5"/>
          <p:cNvGrpSpPr/>
          <p:nvPr/>
        </p:nvGrpSpPr>
        <p:grpSpPr>
          <a:xfrm rot="0">
            <a:off x="4020124" y="1700592"/>
            <a:ext cx="4984861" cy="4984861"/>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4586E"/>
            </a:solidFill>
          </p:spPr>
        </p:sp>
        <p:sp>
          <p:nvSpPr>
            <p:cNvPr name="TextBox 7" id="7"/>
            <p:cNvSpPr txBox="true"/>
            <p:nvPr/>
          </p:nvSpPr>
          <p:spPr>
            <a:xfrm>
              <a:off x="76200" y="57150"/>
              <a:ext cx="660400" cy="679450"/>
            </a:xfrm>
            <a:prstGeom prst="rect">
              <a:avLst/>
            </a:prstGeom>
          </p:spPr>
          <p:txBody>
            <a:bodyPr anchor="ctr" rtlCol="false" tIns="50800" lIns="50800" bIns="50800" rIns="50800"/>
            <a:lstStyle/>
            <a:p>
              <a:pPr algn="ctr">
                <a:lnSpc>
                  <a:spcPts val="2340"/>
                </a:lnSpc>
              </a:pPr>
            </a:p>
          </p:txBody>
        </p:sp>
      </p:grpSp>
      <p:grpSp>
        <p:nvGrpSpPr>
          <p:cNvPr name="Group 8" id="8"/>
          <p:cNvGrpSpPr>
            <a:grpSpLocks noChangeAspect="true"/>
          </p:cNvGrpSpPr>
          <p:nvPr/>
        </p:nvGrpSpPr>
        <p:grpSpPr>
          <a:xfrm rot="0">
            <a:off x="4174891" y="1855369"/>
            <a:ext cx="4675326" cy="4675307"/>
            <a:chOff x="0" y="0"/>
            <a:chExt cx="6350000" cy="6349975"/>
          </a:xfrm>
        </p:grpSpPr>
        <p:sp>
          <p:nvSpPr>
            <p:cNvPr name="Freeform 9" id="9"/>
            <p:cNvSpPr/>
            <p:nvPr/>
          </p:nvSpPr>
          <p:spPr>
            <a:xfrm flipH="false" flipV="false" rot="0">
              <a:off x="0" y="0"/>
              <a:ext cx="6350000" cy="6349974"/>
            </a:xfrm>
            <a:custGeom>
              <a:avLst/>
              <a:gdLst/>
              <a:ahLst/>
              <a:cxnLst/>
              <a:rect r="r" b="b" t="t" l="l"/>
              <a:pathLst>
                <a:path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solidFill>
              <a:srgbClr val="000000">
                <a:alpha val="0"/>
              </a:srgbClr>
            </a:solidFill>
            <a:ln w="12700">
              <a:solidFill>
                <a:srgbClr val="000000"/>
              </a:solidFill>
            </a:ln>
          </p:spPr>
        </p:sp>
      </p:grpSp>
      <p:sp>
        <p:nvSpPr>
          <p:cNvPr name="AutoShape 10" id="10"/>
          <p:cNvSpPr/>
          <p:nvPr/>
        </p:nvSpPr>
        <p:spPr>
          <a:xfrm flipH="true">
            <a:off x="3543586" y="7097362"/>
            <a:ext cx="0" cy="2669497"/>
          </a:xfrm>
          <a:prstGeom prst="line">
            <a:avLst/>
          </a:prstGeom>
          <a:ln cap="flat" w="19050">
            <a:solidFill>
              <a:srgbClr val="FFFFFF"/>
            </a:solidFill>
            <a:prstDash val="solid"/>
            <a:headEnd type="none" len="sm" w="sm"/>
            <a:tailEnd type="none" len="sm" w="sm"/>
          </a:ln>
        </p:spPr>
      </p:sp>
      <p:sp>
        <p:nvSpPr>
          <p:cNvPr name="Freeform 11" id="11"/>
          <p:cNvSpPr/>
          <p:nvPr/>
        </p:nvSpPr>
        <p:spPr>
          <a:xfrm flipH="false" flipV="false" rot="0">
            <a:off x="2941009" y="173560"/>
            <a:ext cx="1677982" cy="882016"/>
          </a:xfrm>
          <a:custGeom>
            <a:avLst/>
            <a:gdLst/>
            <a:ahLst/>
            <a:cxnLst/>
            <a:rect r="r" b="b" t="t" l="l"/>
            <a:pathLst>
              <a:path h="882016" w="1677982">
                <a:moveTo>
                  <a:pt x="0" y="0"/>
                </a:moveTo>
                <a:lnTo>
                  <a:pt x="1677982" y="0"/>
                </a:lnTo>
                <a:lnTo>
                  <a:pt x="1677982" y="882016"/>
                </a:lnTo>
                <a:lnTo>
                  <a:pt x="0" y="882016"/>
                </a:lnTo>
                <a:lnTo>
                  <a:pt x="0" y="0"/>
                </a:lnTo>
                <a:close/>
              </a:path>
            </a:pathLst>
          </a:custGeom>
          <a:blipFill>
            <a:blip r:embed="rId2"/>
            <a:stretch>
              <a:fillRect l="0" t="0" r="0" b="0"/>
            </a:stretch>
          </a:blipFill>
        </p:spPr>
      </p:sp>
      <p:sp>
        <p:nvSpPr>
          <p:cNvPr name="TextBox 12" id="12"/>
          <p:cNvSpPr txBox="true"/>
          <p:nvPr/>
        </p:nvSpPr>
        <p:spPr>
          <a:xfrm rot="0">
            <a:off x="266512" y="5766359"/>
            <a:ext cx="3277074" cy="4000499"/>
          </a:xfrm>
          <a:prstGeom prst="rect">
            <a:avLst/>
          </a:prstGeom>
        </p:spPr>
        <p:txBody>
          <a:bodyPr anchor="t" rtlCol="false" tIns="0" lIns="0" bIns="0" rIns="0">
            <a:spAutoFit/>
          </a:bodyPr>
          <a:lstStyle/>
          <a:p>
            <a:pPr algn="l">
              <a:lnSpc>
                <a:spcPts val="2250"/>
              </a:lnSpc>
            </a:pPr>
            <a:r>
              <a:rPr lang="en-US" sz="1500">
                <a:solidFill>
                  <a:srgbClr val="FFFFFF"/>
                </a:solidFill>
                <a:latin typeface="Poppins"/>
                <a:ea typeface="Poppins"/>
                <a:cs typeface="Poppins"/>
                <a:sym typeface="Poppins"/>
              </a:rPr>
              <a:t>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a:t>
            </a:r>
          </a:p>
        </p:txBody>
      </p:sp>
      <p:sp>
        <p:nvSpPr>
          <p:cNvPr name="TextBox 13" id="13"/>
          <p:cNvSpPr txBox="true"/>
          <p:nvPr/>
        </p:nvSpPr>
        <p:spPr>
          <a:xfrm rot="0">
            <a:off x="266512" y="10067466"/>
            <a:ext cx="7083601" cy="417194"/>
          </a:xfrm>
          <a:prstGeom prst="rect">
            <a:avLst/>
          </a:prstGeom>
        </p:spPr>
        <p:txBody>
          <a:bodyPr anchor="t" rtlCol="false" tIns="0" lIns="0" bIns="0" rIns="0">
            <a:spAutoFit/>
          </a:bodyPr>
          <a:lstStyle/>
          <a:p>
            <a:pPr algn="ctr">
              <a:lnSpc>
                <a:spcPts val="1680"/>
              </a:lnSpc>
            </a:pPr>
            <a:r>
              <a:rPr lang="en-US" sz="1200">
                <a:solidFill>
                  <a:srgbClr val="FFFFFF"/>
                </a:solidFill>
                <a:latin typeface="Poppins"/>
                <a:ea typeface="Poppins"/>
                <a:cs typeface="Poppins"/>
                <a:sym typeface="Poppins"/>
              </a:rPr>
              <a:t>This programme is funded by HMPPS CFO.</a:t>
            </a:r>
          </a:p>
          <a:p>
            <a:pPr algn="ctr">
              <a:lnSpc>
                <a:spcPts val="1680"/>
              </a:lnSpc>
            </a:pPr>
            <a:r>
              <a:rPr lang="en-US" sz="1200">
                <a:solidFill>
                  <a:srgbClr val="FFFFFF"/>
                </a:solidFill>
                <a:latin typeface="Poppins"/>
                <a:ea typeface="Poppins"/>
                <a:cs typeface="Poppins"/>
                <a:sym typeface="Poppins"/>
              </a:rPr>
              <a:t>To learn more about the work of HMPPS CFO please visit: CreatingFutureOpportunities.gov.uk</a:t>
            </a:r>
          </a:p>
        </p:txBody>
      </p:sp>
      <p:sp>
        <p:nvSpPr>
          <p:cNvPr name="TextBox 14" id="14"/>
          <p:cNvSpPr txBox="true"/>
          <p:nvPr/>
        </p:nvSpPr>
        <p:spPr>
          <a:xfrm rot="0">
            <a:off x="266512" y="1217501"/>
            <a:ext cx="4179919" cy="2362200"/>
          </a:xfrm>
          <a:prstGeom prst="rect">
            <a:avLst/>
          </a:prstGeom>
        </p:spPr>
        <p:txBody>
          <a:bodyPr anchor="t" rtlCol="false" tIns="0" lIns="0" bIns="0" rIns="0">
            <a:spAutoFit/>
          </a:bodyPr>
          <a:lstStyle/>
          <a:p>
            <a:pPr algn="l">
              <a:lnSpc>
                <a:spcPts val="4500"/>
              </a:lnSpc>
            </a:pPr>
            <a:r>
              <a:rPr lang="en-US" sz="4500">
                <a:solidFill>
                  <a:srgbClr val="000000"/>
                </a:solidFill>
                <a:latin typeface="Poppins"/>
                <a:ea typeface="Poppins"/>
                <a:cs typeface="Poppins"/>
                <a:sym typeface="Poppins"/>
              </a:rPr>
              <a:t>LOCATION CFO Activity Hub Newsletter - MONTH YEAR</a:t>
            </a:r>
          </a:p>
        </p:txBody>
      </p:sp>
      <p:sp>
        <p:nvSpPr>
          <p:cNvPr name="TextBox 15" id="15"/>
          <p:cNvSpPr txBox="true"/>
          <p:nvPr/>
        </p:nvSpPr>
        <p:spPr>
          <a:xfrm rot="0">
            <a:off x="4020124" y="6909359"/>
            <a:ext cx="3277074" cy="2857499"/>
          </a:xfrm>
          <a:prstGeom prst="rect">
            <a:avLst/>
          </a:prstGeom>
        </p:spPr>
        <p:txBody>
          <a:bodyPr anchor="t" rtlCol="false" tIns="0" lIns="0" bIns="0" rIns="0">
            <a:spAutoFit/>
          </a:bodyPr>
          <a:lstStyle/>
          <a:p>
            <a:pPr algn="l">
              <a:lnSpc>
                <a:spcPts val="2250"/>
              </a:lnSpc>
            </a:pPr>
            <a:r>
              <a:rPr lang="en-US" sz="1500">
                <a:solidFill>
                  <a:srgbClr val="FFFFFF"/>
                </a:solidFill>
                <a:latin typeface="Poppins"/>
                <a:ea typeface="Poppins"/>
                <a:cs typeface="Poppins"/>
                <a:sym typeface="Poppins"/>
              </a:rPr>
              <a:t>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a:t>
            </a:r>
          </a:p>
        </p:txBody>
      </p:sp>
      <p:sp>
        <p:nvSpPr>
          <p:cNvPr name="TextBox 16" id="16"/>
          <p:cNvSpPr txBox="true"/>
          <p:nvPr/>
        </p:nvSpPr>
        <p:spPr>
          <a:xfrm rot="0">
            <a:off x="266512" y="5060251"/>
            <a:ext cx="3277074" cy="571499"/>
          </a:xfrm>
          <a:prstGeom prst="rect">
            <a:avLst/>
          </a:prstGeom>
        </p:spPr>
        <p:txBody>
          <a:bodyPr anchor="t" rtlCol="false" tIns="0" lIns="0" bIns="0" rIns="0">
            <a:spAutoFit/>
          </a:bodyPr>
          <a:lstStyle/>
          <a:p>
            <a:pPr algn="l">
              <a:lnSpc>
                <a:spcPts val="2250"/>
              </a:lnSpc>
            </a:pPr>
            <a:r>
              <a:rPr lang="en-US" b="true" sz="1500" u="sng">
                <a:solidFill>
                  <a:srgbClr val="FFFFFF"/>
                </a:solidFill>
                <a:latin typeface="Poppins Bold"/>
                <a:ea typeface="Poppins Bold"/>
                <a:cs typeface="Poppins Bold"/>
                <a:sym typeface="Poppins Bold"/>
              </a:rPr>
              <a:t>Story Title, replace this text with the story title</a:t>
            </a:r>
          </a:p>
        </p:txBody>
      </p:sp>
    </p:spTree>
  </p:cSld>
  <p:clrMapOvr>
    <a:masterClrMapping/>
  </p:clrMapOvr>
</p:sld>
</file>

<file path=ppt/slides/slide2.xml><?xml version="1.0" encoding="utf-8"?>
<p:sld xmlns:p="http://schemas.openxmlformats.org/presentationml/2006/main" xmlns:a="http://schemas.openxmlformats.org/drawingml/2006/main">
  <p:cSld>
    <p:bg>
      <p:bgPr>
        <a:solidFill>
          <a:srgbClr val="F4F4F4"/>
        </a:solidFill>
      </p:bgPr>
    </p:bg>
    <p:spTree>
      <p:nvGrpSpPr>
        <p:cNvPr id="1" name=""/>
        <p:cNvGrpSpPr/>
        <p:nvPr/>
      </p:nvGrpSpPr>
      <p:grpSpPr>
        <a:xfrm>
          <a:off x="0" y="0"/>
          <a:ext cx="0" cy="0"/>
          <a:chOff x="0" y="0"/>
          <a:chExt cx="0" cy="0"/>
        </a:xfrm>
      </p:grpSpPr>
      <p:grpSp>
        <p:nvGrpSpPr>
          <p:cNvPr name="Group 2" id="2"/>
          <p:cNvGrpSpPr/>
          <p:nvPr/>
        </p:nvGrpSpPr>
        <p:grpSpPr>
          <a:xfrm rot="0">
            <a:off x="-2083713" y="-3011696"/>
            <a:ext cx="11375419" cy="18090641"/>
            <a:chOff x="0" y="0"/>
            <a:chExt cx="812800" cy="1292618"/>
          </a:xfrm>
        </p:grpSpPr>
        <p:sp>
          <p:nvSpPr>
            <p:cNvPr name="Freeform 3" id="3"/>
            <p:cNvSpPr/>
            <p:nvPr/>
          </p:nvSpPr>
          <p:spPr>
            <a:xfrm flipH="false" flipV="false" rot="0">
              <a:off x="0" y="0"/>
              <a:ext cx="812800" cy="1292618"/>
            </a:xfrm>
            <a:custGeom>
              <a:avLst/>
              <a:gdLst/>
              <a:ahLst/>
              <a:cxnLst/>
              <a:rect r="r" b="b" t="t" l="l"/>
              <a:pathLst>
                <a:path h="1292618" w="812800">
                  <a:moveTo>
                    <a:pt x="406400" y="0"/>
                  </a:moveTo>
                  <a:cubicBezTo>
                    <a:pt x="181951" y="0"/>
                    <a:pt x="0" y="289362"/>
                    <a:pt x="0" y="646309"/>
                  </a:cubicBezTo>
                  <a:cubicBezTo>
                    <a:pt x="0" y="1003256"/>
                    <a:pt x="181951" y="1292618"/>
                    <a:pt x="406400" y="1292618"/>
                  </a:cubicBezTo>
                  <a:cubicBezTo>
                    <a:pt x="630849" y="1292618"/>
                    <a:pt x="812800" y="1003256"/>
                    <a:pt x="812800" y="646309"/>
                  </a:cubicBezTo>
                  <a:cubicBezTo>
                    <a:pt x="812800" y="289362"/>
                    <a:pt x="630849" y="0"/>
                    <a:pt x="406400" y="0"/>
                  </a:cubicBezTo>
                  <a:close/>
                </a:path>
              </a:pathLst>
            </a:custGeom>
            <a:solidFill>
              <a:srgbClr val="6E3562"/>
            </a:solidFill>
          </p:spPr>
        </p:sp>
        <p:sp>
          <p:nvSpPr>
            <p:cNvPr name="TextBox 4" id="4"/>
            <p:cNvSpPr txBox="true"/>
            <p:nvPr/>
          </p:nvSpPr>
          <p:spPr>
            <a:xfrm>
              <a:off x="76200" y="102133"/>
              <a:ext cx="660400" cy="1069302"/>
            </a:xfrm>
            <a:prstGeom prst="rect">
              <a:avLst/>
            </a:prstGeom>
          </p:spPr>
          <p:txBody>
            <a:bodyPr anchor="ctr" rtlCol="false" tIns="50800" lIns="50800" bIns="50800" rIns="50800"/>
            <a:lstStyle/>
            <a:p>
              <a:pPr algn="ctr">
                <a:lnSpc>
                  <a:spcPts val="2340"/>
                </a:lnSpc>
              </a:pPr>
            </a:p>
          </p:txBody>
        </p:sp>
      </p:grpSp>
      <p:grpSp>
        <p:nvGrpSpPr>
          <p:cNvPr name="Group 5" id="5"/>
          <p:cNvGrpSpPr/>
          <p:nvPr/>
        </p:nvGrpSpPr>
        <p:grpSpPr>
          <a:xfrm rot="0">
            <a:off x="3808312" y="516542"/>
            <a:ext cx="4984861" cy="4984861"/>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4586E"/>
            </a:solidFill>
          </p:spPr>
        </p:sp>
        <p:sp>
          <p:nvSpPr>
            <p:cNvPr name="TextBox 7" id="7"/>
            <p:cNvSpPr txBox="true"/>
            <p:nvPr/>
          </p:nvSpPr>
          <p:spPr>
            <a:xfrm>
              <a:off x="76200" y="57150"/>
              <a:ext cx="660400" cy="679450"/>
            </a:xfrm>
            <a:prstGeom prst="rect">
              <a:avLst/>
            </a:prstGeom>
          </p:spPr>
          <p:txBody>
            <a:bodyPr anchor="ctr" rtlCol="false" tIns="50800" lIns="50800" bIns="50800" rIns="50800"/>
            <a:lstStyle/>
            <a:p>
              <a:pPr algn="ctr">
                <a:lnSpc>
                  <a:spcPts val="2340"/>
                </a:lnSpc>
              </a:pPr>
            </a:p>
          </p:txBody>
        </p:sp>
      </p:grpSp>
      <p:grpSp>
        <p:nvGrpSpPr>
          <p:cNvPr name="Group 8" id="8"/>
          <p:cNvGrpSpPr>
            <a:grpSpLocks noChangeAspect="true"/>
          </p:cNvGrpSpPr>
          <p:nvPr/>
        </p:nvGrpSpPr>
        <p:grpSpPr>
          <a:xfrm rot="0">
            <a:off x="3963080" y="671319"/>
            <a:ext cx="4675326" cy="4675307"/>
            <a:chOff x="0" y="0"/>
            <a:chExt cx="6350000" cy="6349975"/>
          </a:xfrm>
        </p:grpSpPr>
        <p:sp>
          <p:nvSpPr>
            <p:cNvPr name="Freeform 9" id="9"/>
            <p:cNvSpPr/>
            <p:nvPr/>
          </p:nvSpPr>
          <p:spPr>
            <a:xfrm flipH="false" flipV="false" rot="0">
              <a:off x="0" y="0"/>
              <a:ext cx="6350000" cy="6349974"/>
            </a:xfrm>
            <a:custGeom>
              <a:avLst/>
              <a:gdLst/>
              <a:ahLst/>
              <a:cxnLst/>
              <a:rect r="r" b="b" t="t" l="l"/>
              <a:pathLst>
                <a:path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solidFill>
              <a:srgbClr val="000000">
                <a:alpha val="0"/>
              </a:srgbClr>
            </a:solidFill>
            <a:ln w="12700">
              <a:solidFill>
                <a:srgbClr val="000000"/>
              </a:solidFill>
            </a:ln>
          </p:spPr>
        </p:sp>
      </p:grpSp>
      <p:sp>
        <p:nvSpPr>
          <p:cNvPr name="TextBox 10" id="10"/>
          <p:cNvSpPr txBox="true"/>
          <p:nvPr/>
        </p:nvSpPr>
        <p:spPr>
          <a:xfrm rot="0">
            <a:off x="326922" y="1345501"/>
            <a:ext cx="3277074" cy="3428999"/>
          </a:xfrm>
          <a:prstGeom prst="rect">
            <a:avLst/>
          </a:prstGeom>
        </p:spPr>
        <p:txBody>
          <a:bodyPr anchor="t" rtlCol="false" tIns="0" lIns="0" bIns="0" rIns="0">
            <a:spAutoFit/>
          </a:bodyPr>
          <a:lstStyle/>
          <a:p>
            <a:pPr algn="l">
              <a:lnSpc>
                <a:spcPts val="2250"/>
              </a:lnSpc>
            </a:pPr>
            <a:r>
              <a:rPr lang="en-US" sz="1500">
                <a:solidFill>
                  <a:srgbClr val="FFFFFF"/>
                </a:solidFill>
                <a:latin typeface="Poppins"/>
                <a:ea typeface="Poppins"/>
                <a:cs typeface="Poppins"/>
                <a:sym typeface="Poppins"/>
              </a:rPr>
              <a:t>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a:t>
            </a:r>
          </a:p>
        </p:txBody>
      </p:sp>
      <p:sp>
        <p:nvSpPr>
          <p:cNvPr name="TextBox 11" id="11"/>
          <p:cNvSpPr txBox="true"/>
          <p:nvPr/>
        </p:nvSpPr>
        <p:spPr>
          <a:xfrm rot="0">
            <a:off x="326922" y="639392"/>
            <a:ext cx="3277074" cy="571499"/>
          </a:xfrm>
          <a:prstGeom prst="rect">
            <a:avLst/>
          </a:prstGeom>
        </p:spPr>
        <p:txBody>
          <a:bodyPr anchor="t" rtlCol="false" tIns="0" lIns="0" bIns="0" rIns="0">
            <a:spAutoFit/>
          </a:bodyPr>
          <a:lstStyle/>
          <a:p>
            <a:pPr algn="l">
              <a:lnSpc>
                <a:spcPts val="2250"/>
              </a:lnSpc>
            </a:pPr>
            <a:r>
              <a:rPr lang="en-US" b="true" sz="1500" u="sng">
                <a:solidFill>
                  <a:srgbClr val="FFFFFF"/>
                </a:solidFill>
                <a:latin typeface="Poppins Bold"/>
                <a:ea typeface="Poppins Bold"/>
                <a:cs typeface="Poppins Bold"/>
                <a:sym typeface="Poppins Bold"/>
              </a:rPr>
              <a:t>Story Title, replace this text with the story title</a:t>
            </a:r>
          </a:p>
        </p:txBody>
      </p:sp>
      <p:grpSp>
        <p:nvGrpSpPr>
          <p:cNvPr name="Group 12" id="12"/>
          <p:cNvGrpSpPr/>
          <p:nvPr/>
        </p:nvGrpSpPr>
        <p:grpSpPr>
          <a:xfrm rot="0">
            <a:off x="-1204861" y="5501403"/>
            <a:ext cx="4984861" cy="4984861"/>
            <a:chOff x="0" y="0"/>
            <a:chExt cx="812800" cy="812800"/>
          </a:xfrm>
        </p:grpSpPr>
        <p:sp>
          <p:nvSpPr>
            <p:cNvPr name="Freeform 13" id="1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4586E"/>
            </a:solidFill>
          </p:spPr>
        </p:sp>
        <p:sp>
          <p:nvSpPr>
            <p:cNvPr name="TextBox 14" id="14"/>
            <p:cNvSpPr txBox="true"/>
            <p:nvPr/>
          </p:nvSpPr>
          <p:spPr>
            <a:xfrm>
              <a:off x="76200" y="57150"/>
              <a:ext cx="660400" cy="679450"/>
            </a:xfrm>
            <a:prstGeom prst="rect">
              <a:avLst/>
            </a:prstGeom>
          </p:spPr>
          <p:txBody>
            <a:bodyPr anchor="ctr" rtlCol="false" tIns="50800" lIns="50800" bIns="50800" rIns="50800"/>
            <a:lstStyle/>
            <a:p>
              <a:pPr algn="ctr">
                <a:lnSpc>
                  <a:spcPts val="2340"/>
                </a:lnSpc>
              </a:pPr>
            </a:p>
          </p:txBody>
        </p:sp>
      </p:grpSp>
      <p:grpSp>
        <p:nvGrpSpPr>
          <p:cNvPr name="Group 15" id="15"/>
          <p:cNvGrpSpPr>
            <a:grpSpLocks noChangeAspect="true"/>
          </p:cNvGrpSpPr>
          <p:nvPr/>
        </p:nvGrpSpPr>
        <p:grpSpPr>
          <a:xfrm rot="0">
            <a:off x="-1050093" y="5656180"/>
            <a:ext cx="4675326" cy="4675307"/>
            <a:chOff x="0" y="0"/>
            <a:chExt cx="6350000" cy="6349975"/>
          </a:xfrm>
        </p:grpSpPr>
        <p:sp>
          <p:nvSpPr>
            <p:cNvPr name="Freeform 16" id="16"/>
            <p:cNvSpPr/>
            <p:nvPr/>
          </p:nvSpPr>
          <p:spPr>
            <a:xfrm flipH="false" flipV="false" rot="0">
              <a:off x="0" y="0"/>
              <a:ext cx="6350000" cy="6349974"/>
            </a:xfrm>
            <a:custGeom>
              <a:avLst/>
              <a:gdLst/>
              <a:ahLst/>
              <a:cxnLst/>
              <a:rect r="r" b="b" t="t" l="l"/>
              <a:pathLst>
                <a:path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solidFill>
              <a:srgbClr val="000000">
                <a:alpha val="0"/>
              </a:srgbClr>
            </a:solidFill>
            <a:ln w="12700">
              <a:solidFill>
                <a:srgbClr val="000000"/>
              </a:solidFill>
            </a:ln>
          </p:spPr>
        </p:sp>
      </p:grpSp>
      <p:sp>
        <p:nvSpPr>
          <p:cNvPr name="TextBox 17" id="17"/>
          <p:cNvSpPr txBox="true"/>
          <p:nvPr/>
        </p:nvSpPr>
        <p:spPr>
          <a:xfrm rot="0">
            <a:off x="4035080" y="5976474"/>
            <a:ext cx="3277074" cy="4000499"/>
          </a:xfrm>
          <a:prstGeom prst="rect">
            <a:avLst/>
          </a:prstGeom>
        </p:spPr>
        <p:txBody>
          <a:bodyPr anchor="t" rtlCol="false" tIns="0" lIns="0" bIns="0" rIns="0">
            <a:spAutoFit/>
          </a:bodyPr>
          <a:lstStyle/>
          <a:p>
            <a:pPr algn="l">
              <a:lnSpc>
                <a:spcPts val="2250"/>
              </a:lnSpc>
            </a:pPr>
            <a:r>
              <a:rPr lang="en-US" sz="1500">
                <a:solidFill>
                  <a:srgbClr val="FFFFFF"/>
                </a:solidFill>
                <a:latin typeface="Poppins"/>
                <a:ea typeface="Poppins"/>
                <a:cs typeface="Poppins"/>
                <a:sym typeface="Poppins"/>
              </a:rPr>
              <a:t>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34586E"/>
        </a:solidFill>
      </p:bgPr>
    </p:bg>
    <p:spTree>
      <p:nvGrpSpPr>
        <p:cNvPr id="1" name=""/>
        <p:cNvGrpSpPr/>
        <p:nvPr/>
      </p:nvGrpSpPr>
      <p:grpSpPr>
        <a:xfrm>
          <a:off x="0" y="0"/>
          <a:ext cx="0" cy="0"/>
          <a:chOff x="0" y="0"/>
          <a:chExt cx="0" cy="0"/>
        </a:xfrm>
      </p:grpSpPr>
      <p:grpSp>
        <p:nvGrpSpPr>
          <p:cNvPr name="Group 2" id="2"/>
          <p:cNvGrpSpPr/>
          <p:nvPr/>
        </p:nvGrpSpPr>
        <p:grpSpPr>
          <a:xfrm rot="0">
            <a:off x="3141680" y="-230764"/>
            <a:ext cx="8724897" cy="5720764"/>
            <a:chOff x="0" y="0"/>
            <a:chExt cx="1130102" cy="740988"/>
          </a:xfrm>
        </p:grpSpPr>
        <p:sp>
          <p:nvSpPr>
            <p:cNvPr name="Freeform 3" id="3"/>
            <p:cNvSpPr/>
            <p:nvPr/>
          </p:nvSpPr>
          <p:spPr>
            <a:xfrm flipH="false" flipV="false" rot="0">
              <a:off x="0" y="0"/>
              <a:ext cx="1130102" cy="740988"/>
            </a:xfrm>
            <a:custGeom>
              <a:avLst/>
              <a:gdLst/>
              <a:ahLst/>
              <a:cxnLst/>
              <a:rect r="r" b="b" t="t" l="l"/>
              <a:pathLst>
                <a:path h="740988" w="1130102">
                  <a:moveTo>
                    <a:pt x="203200" y="0"/>
                  </a:moveTo>
                  <a:lnTo>
                    <a:pt x="1130102" y="0"/>
                  </a:lnTo>
                  <a:lnTo>
                    <a:pt x="926902" y="740988"/>
                  </a:lnTo>
                  <a:lnTo>
                    <a:pt x="0" y="740988"/>
                  </a:lnTo>
                  <a:lnTo>
                    <a:pt x="203200" y="0"/>
                  </a:lnTo>
                  <a:close/>
                </a:path>
              </a:pathLst>
            </a:custGeom>
            <a:solidFill>
              <a:srgbClr val="F4F4F4"/>
            </a:solidFill>
          </p:spPr>
        </p:sp>
        <p:sp>
          <p:nvSpPr>
            <p:cNvPr name="TextBox 4" id="4"/>
            <p:cNvSpPr txBox="true"/>
            <p:nvPr/>
          </p:nvSpPr>
          <p:spPr>
            <a:xfrm>
              <a:off x="101600" y="-9525"/>
              <a:ext cx="926902" cy="750513"/>
            </a:xfrm>
            <a:prstGeom prst="rect">
              <a:avLst/>
            </a:prstGeom>
          </p:spPr>
          <p:txBody>
            <a:bodyPr anchor="ctr" rtlCol="false" tIns="13396" lIns="13396" bIns="13396" rIns="13396"/>
            <a:lstStyle/>
            <a:p>
              <a:pPr algn="ctr">
                <a:lnSpc>
                  <a:spcPts val="701"/>
                </a:lnSpc>
                <a:spcBef>
                  <a:spcPct val="0"/>
                </a:spcBef>
              </a:pPr>
            </a:p>
          </p:txBody>
        </p:sp>
      </p:grpSp>
      <p:grpSp>
        <p:nvGrpSpPr>
          <p:cNvPr name="Group 5" id="5"/>
          <p:cNvGrpSpPr/>
          <p:nvPr/>
        </p:nvGrpSpPr>
        <p:grpSpPr>
          <a:xfrm rot="0">
            <a:off x="3780000" y="1549227"/>
            <a:ext cx="3780000" cy="3940773"/>
            <a:chOff x="0" y="0"/>
            <a:chExt cx="5040000" cy="5254364"/>
          </a:xfrm>
        </p:grpSpPr>
        <p:pic>
          <p:nvPicPr>
            <p:cNvPr name="Picture 6" id="6"/>
            <p:cNvPicPr>
              <a:picLocks noChangeAspect="true"/>
            </p:cNvPicPr>
            <p:nvPr/>
          </p:nvPicPr>
          <p:blipFill>
            <a:blip r:embed="rId2"/>
            <a:srcRect l="31309" t="0" r="31309" b="0"/>
            <a:stretch>
              <a:fillRect/>
            </a:stretch>
          </p:blipFill>
          <p:spPr>
            <a:xfrm flipH="false" flipV="false">
              <a:off x="0" y="0"/>
              <a:ext cx="5040000" cy="5254364"/>
            </a:xfrm>
            <a:prstGeom prst="rect">
              <a:avLst/>
            </a:prstGeom>
          </p:spPr>
        </p:pic>
      </p:grpSp>
      <p:grpSp>
        <p:nvGrpSpPr>
          <p:cNvPr name="Group 7" id="7"/>
          <p:cNvGrpSpPr/>
          <p:nvPr/>
        </p:nvGrpSpPr>
        <p:grpSpPr>
          <a:xfrm rot="0">
            <a:off x="3154461" y="3152970"/>
            <a:ext cx="1558020" cy="2337030"/>
            <a:chOff x="0" y="0"/>
            <a:chExt cx="406400" cy="609600"/>
          </a:xfrm>
        </p:grpSpPr>
        <p:sp>
          <p:nvSpPr>
            <p:cNvPr name="Freeform 8" id="8"/>
            <p:cNvSpPr/>
            <p:nvPr/>
          </p:nvSpPr>
          <p:spPr>
            <a:xfrm flipH="false" flipV="false" rot="0">
              <a:off x="0" y="0"/>
              <a:ext cx="406400" cy="609600"/>
            </a:xfrm>
            <a:custGeom>
              <a:avLst/>
              <a:gdLst/>
              <a:ahLst/>
              <a:cxnLst/>
              <a:rect r="r" b="b" t="t" l="l"/>
              <a:pathLst>
                <a:path h="609600" w="406400">
                  <a:moveTo>
                    <a:pt x="203200" y="0"/>
                  </a:moveTo>
                  <a:lnTo>
                    <a:pt x="406400" y="0"/>
                  </a:lnTo>
                  <a:lnTo>
                    <a:pt x="203200" y="609600"/>
                  </a:lnTo>
                  <a:lnTo>
                    <a:pt x="0" y="609600"/>
                  </a:lnTo>
                  <a:lnTo>
                    <a:pt x="203200" y="0"/>
                  </a:lnTo>
                  <a:close/>
                </a:path>
              </a:pathLst>
            </a:custGeom>
            <a:solidFill>
              <a:srgbClr val="F4F4F4"/>
            </a:solidFill>
          </p:spPr>
        </p:sp>
        <p:sp>
          <p:nvSpPr>
            <p:cNvPr name="TextBox 9" id="9"/>
            <p:cNvSpPr txBox="true"/>
            <p:nvPr/>
          </p:nvSpPr>
          <p:spPr>
            <a:xfrm>
              <a:off x="101600" y="-38100"/>
              <a:ext cx="203200" cy="647700"/>
            </a:xfrm>
            <a:prstGeom prst="rect">
              <a:avLst/>
            </a:prstGeom>
          </p:spPr>
          <p:txBody>
            <a:bodyPr anchor="ctr" rtlCol="false" tIns="50800" lIns="50800" bIns="50800" rIns="50800"/>
            <a:lstStyle/>
            <a:p>
              <a:pPr algn="ctr">
                <a:lnSpc>
                  <a:spcPts val="2659"/>
                </a:lnSpc>
                <a:spcBef>
                  <a:spcPct val="0"/>
                </a:spcBef>
              </a:pPr>
            </a:p>
          </p:txBody>
        </p:sp>
      </p:grpSp>
      <p:grpSp>
        <p:nvGrpSpPr>
          <p:cNvPr name="Group 10" id="10"/>
          <p:cNvGrpSpPr/>
          <p:nvPr/>
        </p:nvGrpSpPr>
        <p:grpSpPr>
          <a:xfrm rot="0">
            <a:off x="-1097681" y="1549227"/>
            <a:ext cx="6658355" cy="3340906"/>
            <a:chOff x="0" y="0"/>
            <a:chExt cx="1272989" cy="638737"/>
          </a:xfrm>
        </p:grpSpPr>
        <p:sp>
          <p:nvSpPr>
            <p:cNvPr name="Freeform 11" id="11"/>
            <p:cNvSpPr/>
            <p:nvPr/>
          </p:nvSpPr>
          <p:spPr>
            <a:xfrm flipH="false" flipV="false" rot="0">
              <a:off x="0" y="0"/>
              <a:ext cx="1272989" cy="638737"/>
            </a:xfrm>
            <a:custGeom>
              <a:avLst/>
              <a:gdLst/>
              <a:ahLst/>
              <a:cxnLst/>
              <a:rect r="r" b="b" t="t" l="l"/>
              <a:pathLst>
                <a:path h="638737" w="1272989">
                  <a:moveTo>
                    <a:pt x="203200" y="0"/>
                  </a:moveTo>
                  <a:lnTo>
                    <a:pt x="1272989" y="0"/>
                  </a:lnTo>
                  <a:lnTo>
                    <a:pt x="1069789" y="638737"/>
                  </a:lnTo>
                  <a:lnTo>
                    <a:pt x="0" y="638737"/>
                  </a:lnTo>
                  <a:lnTo>
                    <a:pt x="203200" y="0"/>
                  </a:lnTo>
                  <a:close/>
                </a:path>
              </a:pathLst>
            </a:custGeom>
            <a:solidFill>
              <a:srgbClr val="DFBF8D"/>
            </a:solidFill>
          </p:spPr>
        </p:sp>
        <p:sp>
          <p:nvSpPr>
            <p:cNvPr name="TextBox 12" id="12"/>
            <p:cNvSpPr txBox="true"/>
            <p:nvPr/>
          </p:nvSpPr>
          <p:spPr>
            <a:xfrm>
              <a:off x="101600" y="-9525"/>
              <a:ext cx="1069789" cy="648262"/>
            </a:xfrm>
            <a:prstGeom prst="rect">
              <a:avLst/>
            </a:prstGeom>
          </p:spPr>
          <p:txBody>
            <a:bodyPr anchor="ctr" rtlCol="false" tIns="13396" lIns="13396" bIns="13396" rIns="13396"/>
            <a:lstStyle/>
            <a:p>
              <a:pPr algn="ctr">
                <a:lnSpc>
                  <a:spcPts val="701"/>
                </a:lnSpc>
                <a:spcBef>
                  <a:spcPct val="0"/>
                </a:spcBef>
              </a:pPr>
            </a:p>
          </p:txBody>
        </p:sp>
      </p:grpSp>
      <p:grpSp>
        <p:nvGrpSpPr>
          <p:cNvPr name="Group 13" id="13"/>
          <p:cNvGrpSpPr/>
          <p:nvPr/>
        </p:nvGrpSpPr>
        <p:grpSpPr>
          <a:xfrm rot="0">
            <a:off x="-1250081" y="1549227"/>
            <a:ext cx="6658355" cy="3188506"/>
            <a:chOff x="0" y="0"/>
            <a:chExt cx="1272989" cy="609600"/>
          </a:xfrm>
        </p:grpSpPr>
        <p:sp>
          <p:nvSpPr>
            <p:cNvPr name="Freeform 14" id="14"/>
            <p:cNvSpPr/>
            <p:nvPr/>
          </p:nvSpPr>
          <p:spPr>
            <a:xfrm flipH="false" flipV="false" rot="0">
              <a:off x="0" y="0"/>
              <a:ext cx="1272989" cy="609600"/>
            </a:xfrm>
            <a:custGeom>
              <a:avLst/>
              <a:gdLst/>
              <a:ahLst/>
              <a:cxnLst/>
              <a:rect r="r" b="b" t="t" l="l"/>
              <a:pathLst>
                <a:path h="609600" w="1272989">
                  <a:moveTo>
                    <a:pt x="203200" y="0"/>
                  </a:moveTo>
                  <a:lnTo>
                    <a:pt x="1272989" y="0"/>
                  </a:lnTo>
                  <a:lnTo>
                    <a:pt x="1069789" y="609600"/>
                  </a:lnTo>
                  <a:lnTo>
                    <a:pt x="0" y="609600"/>
                  </a:lnTo>
                  <a:lnTo>
                    <a:pt x="203200" y="0"/>
                  </a:lnTo>
                  <a:close/>
                </a:path>
              </a:pathLst>
            </a:custGeom>
            <a:solidFill>
              <a:srgbClr val="6E3562"/>
            </a:solidFill>
          </p:spPr>
        </p:sp>
        <p:sp>
          <p:nvSpPr>
            <p:cNvPr name="TextBox 15" id="15"/>
            <p:cNvSpPr txBox="true"/>
            <p:nvPr/>
          </p:nvSpPr>
          <p:spPr>
            <a:xfrm>
              <a:off x="101600" y="-9525"/>
              <a:ext cx="1069789" cy="619125"/>
            </a:xfrm>
            <a:prstGeom prst="rect">
              <a:avLst/>
            </a:prstGeom>
          </p:spPr>
          <p:txBody>
            <a:bodyPr anchor="ctr" rtlCol="false" tIns="13396" lIns="13396" bIns="13396" rIns="13396"/>
            <a:lstStyle/>
            <a:p>
              <a:pPr algn="ctr">
                <a:lnSpc>
                  <a:spcPts val="701"/>
                </a:lnSpc>
                <a:spcBef>
                  <a:spcPct val="0"/>
                </a:spcBef>
              </a:pPr>
            </a:p>
          </p:txBody>
        </p:sp>
      </p:grpSp>
      <p:sp>
        <p:nvSpPr>
          <p:cNvPr name="AutoShape 16" id="16"/>
          <p:cNvSpPr/>
          <p:nvPr/>
        </p:nvSpPr>
        <p:spPr>
          <a:xfrm flipV="true">
            <a:off x="3780000" y="6538576"/>
            <a:ext cx="9625138" cy="0"/>
          </a:xfrm>
          <a:prstGeom prst="line">
            <a:avLst/>
          </a:prstGeom>
          <a:ln cap="flat" w="47625">
            <a:solidFill>
              <a:srgbClr val="FFFFFF"/>
            </a:solidFill>
            <a:prstDash val="solid"/>
            <a:headEnd type="none" len="sm" w="sm"/>
            <a:tailEnd type="none" len="sm" w="sm"/>
          </a:ln>
        </p:spPr>
      </p:sp>
      <p:sp>
        <p:nvSpPr>
          <p:cNvPr name="TextBox 17" id="17"/>
          <p:cNvSpPr txBox="true"/>
          <p:nvPr/>
        </p:nvSpPr>
        <p:spPr>
          <a:xfrm rot="0">
            <a:off x="422097" y="5842425"/>
            <a:ext cx="6715806" cy="281813"/>
          </a:xfrm>
          <a:prstGeom prst="rect">
            <a:avLst/>
          </a:prstGeom>
        </p:spPr>
        <p:txBody>
          <a:bodyPr anchor="t" rtlCol="false" tIns="0" lIns="0" bIns="0" rIns="0">
            <a:spAutoFit/>
          </a:bodyPr>
          <a:lstStyle/>
          <a:p>
            <a:pPr algn="just">
              <a:lnSpc>
                <a:spcPts val="2175"/>
              </a:lnSpc>
            </a:pPr>
            <a:r>
              <a:rPr lang="en-US" sz="1599" b="true">
                <a:solidFill>
                  <a:srgbClr val="FFFFFF"/>
                </a:solidFill>
                <a:latin typeface="Poppins Bold"/>
                <a:ea typeface="Poppins Bold"/>
                <a:cs typeface="Poppins Bold"/>
                <a:sym typeface="Poppins Bold"/>
              </a:rPr>
              <a:t>Story Title, replace this text with the story title</a:t>
            </a:r>
          </a:p>
        </p:txBody>
      </p:sp>
      <p:sp>
        <p:nvSpPr>
          <p:cNvPr name="TextBox 18" id="18"/>
          <p:cNvSpPr txBox="true"/>
          <p:nvPr/>
        </p:nvSpPr>
        <p:spPr>
          <a:xfrm rot="0">
            <a:off x="320039" y="1891874"/>
            <a:ext cx="5168635" cy="2556120"/>
          </a:xfrm>
          <a:prstGeom prst="rect">
            <a:avLst/>
          </a:prstGeom>
        </p:spPr>
        <p:txBody>
          <a:bodyPr anchor="t" rtlCol="false" tIns="0" lIns="0" bIns="0" rIns="0">
            <a:spAutoFit/>
          </a:bodyPr>
          <a:lstStyle/>
          <a:p>
            <a:pPr algn="l" marL="0" indent="0" lvl="0">
              <a:lnSpc>
                <a:spcPts val="4810"/>
              </a:lnSpc>
              <a:spcBef>
                <a:spcPct val="0"/>
              </a:spcBef>
            </a:pPr>
            <a:r>
              <a:rPr lang="en-US" sz="5593" spc="-290">
                <a:solidFill>
                  <a:srgbClr val="FFFFFF"/>
                </a:solidFill>
                <a:latin typeface="Poppins"/>
                <a:ea typeface="Poppins"/>
                <a:cs typeface="Poppins"/>
                <a:sym typeface="Poppins"/>
              </a:rPr>
              <a:t>LOCATION CFO Activity Hub Newsletter - MONTH YEAR</a:t>
            </a:r>
          </a:p>
        </p:txBody>
      </p:sp>
      <p:sp>
        <p:nvSpPr>
          <p:cNvPr name="Freeform 19" id="19"/>
          <p:cNvSpPr/>
          <p:nvPr/>
        </p:nvSpPr>
        <p:spPr>
          <a:xfrm flipH="false" flipV="false" rot="0">
            <a:off x="5047727" y="171750"/>
            <a:ext cx="2222998" cy="1168499"/>
          </a:xfrm>
          <a:custGeom>
            <a:avLst/>
            <a:gdLst/>
            <a:ahLst/>
            <a:cxnLst/>
            <a:rect r="r" b="b" t="t" l="l"/>
            <a:pathLst>
              <a:path h="1168499" w="2222998">
                <a:moveTo>
                  <a:pt x="0" y="0"/>
                </a:moveTo>
                <a:lnTo>
                  <a:pt x="2222998" y="0"/>
                </a:lnTo>
                <a:lnTo>
                  <a:pt x="2222998" y="1168500"/>
                </a:lnTo>
                <a:lnTo>
                  <a:pt x="0" y="1168500"/>
                </a:lnTo>
                <a:lnTo>
                  <a:pt x="0" y="0"/>
                </a:lnTo>
                <a:close/>
              </a:path>
            </a:pathLst>
          </a:custGeom>
          <a:blipFill>
            <a:blip r:embed="rId3"/>
            <a:stretch>
              <a:fillRect l="0" t="0" r="0" b="0"/>
            </a:stretch>
          </a:blipFill>
        </p:spPr>
      </p:sp>
      <p:sp>
        <p:nvSpPr>
          <p:cNvPr name="TextBox 20" id="20"/>
          <p:cNvSpPr txBox="true"/>
          <p:nvPr/>
        </p:nvSpPr>
        <p:spPr>
          <a:xfrm rot="0">
            <a:off x="422097" y="6914813"/>
            <a:ext cx="6715806" cy="3320288"/>
          </a:xfrm>
          <a:prstGeom prst="rect">
            <a:avLst/>
          </a:prstGeom>
        </p:spPr>
        <p:txBody>
          <a:bodyPr anchor="t" rtlCol="false" tIns="0" lIns="0" bIns="0" rIns="0">
            <a:spAutoFit/>
          </a:bodyPr>
          <a:lstStyle/>
          <a:p>
            <a:pPr algn="l">
              <a:lnSpc>
                <a:spcPts val="2175"/>
              </a:lnSpc>
            </a:pPr>
            <a:r>
              <a:rPr lang="en-US" sz="1599">
                <a:solidFill>
                  <a:srgbClr val="FFFFFF"/>
                </a:solidFill>
                <a:latin typeface="Poppins"/>
                <a:ea typeface="Poppins"/>
                <a:cs typeface="Poppins"/>
                <a:sym typeface="Poppins"/>
              </a:rPr>
              <a:t>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a:t>
            </a:r>
          </a:p>
        </p:txBody>
      </p:sp>
      <p:sp>
        <p:nvSpPr>
          <p:cNvPr name="TextBox 21" id="21"/>
          <p:cNvSpPr txBox="true"/>
          <p:nvPr/>
        </p:nvSpPr>
        <p:spPr>
          <a:xfrm rot="0">
            <a:off x="287403" y="428340"/>
            <a:ext cx="3862064" cy="626744"/>
          </a:xfrm>
          <a:prstGeom prst="rect">
            <a:avLst/>
          </a:prstGeom>
        </p:spPr>
        <p:txBody>
          <a:bodyPr anchor="t" rtlCol="false" tIns="0" lIns="0" bIns="0" rIns="0">
            <a:spAutoFit/>
          </a:bodyPr>
          <a:lstStyle/>
          <a:p>
            <a:pPr algn="ctr">
              <a:lnSpc>
                <a:spcPts val="1680"/>
              </a:lnSpc>
            </a:pPr>
            <a:r>
              <a:rPr lang="en-US" sz="1200">
                <a:solidFill>
                  <a:srgbClr val="FFFFFF"/>
                </a:solidFill>
                <a:latin typeface="Poppins"/>
                <a:ea typeface="Poppins"/>
                <a:cs typeface="Poppins"/>
                <a:sym typeface="Poppins"/>
              </a:rPr>
              <a:t>This programme is funded by HMPPS CFO.</a:t>
            </a:r>
          </a:p>
          <a:p>
            <a:pPr algn="ctr">
              <a:lnSpc>
                <a:spcPts val="1680"/>
              </a:lnSpc>
            </a:pPr>
            <a:r>
              <a:rPr lang="en-US" sz="1200">
                <a:solidFill>
                  <a:srgbClr val="FFFFFF"/>
                </a:solidFill>
                <a:latin typeface="Poppins"/>
                <a:ea typeface="Poppins"/>
                <a:cs typeface="Poppins"/>
                <a:sym typeface="Poppins"/>
              </a:rPr>
              <a:t>To learn more about the work of HMPPS CFO please visit: CreatingFutureOpportunities.gov.uk</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34586E"/>
        </a:solidFill>
      </p:bgPr>
    </p:bg>
    <p:spTree>
      <p:nvGrpSpPr>
        <p:cNvPr id="1" name=""/>
        <p:cNvGrpSpPr/>
        <p:nvPr/>
      </p:nvGrpSpPr>
      <p:grpSpPr>
        <a:xfrm>
          <a:off x="0" y="0"/>
          <a:ext cx="0" cy="0"/>
          <a:chOff x="0" y="0"/>
          <a:chExt cx="0" cy="0"/>
        </a:xfrm>
      </p:grpSpPr>
      <p:grpSp>
        <p:nvGrpSpPr>
          <p:cNvPr name="Group 2" id="2"/>
          <p:cNvGrpSpPr/>
          <p:nvPr/>
        </p:nvGrpSpPr>
        <p:grpSpPr>
          <a:xfrm rot="0">
            <a:off x="3141680" y="-230764"/>
            <a:ext cx="8724897" cy="5720764"/>
            <a:chOff x="0" y="0"/>
            <a:chExt cx="1130102" cy="740988"/>
          </a:xfrm>
        </p:grpSpPr>
        <p:sp>
          <p:nvSpPr>
            <p:cNvPr name="Freeform 3" id="3"/>
            <p:cNvSpPr/>
            <p:nvPr/>
          </p:nvSpPr>
          <p:spPr>
            <a:xfrm flipH="false" flipV="false" rot="0">
              <a:off x="0" y="0"/>
              <a:ext cx="1130102" cy="740988"/>
            </a:xfrm>
            <a:custGeom>
              <a:avLst/>
              <a:gdLst/>
              <a:ahLst/>
              <a:cxnLst/>
              <a:rect r="r" b="b" t="t" l="l"/>
              <a:pathLst>
                <a:path h="740988" w="1130102">
                  <a:moveTo>
                    <a:pt x="203200" y="0"/>
                  </a:moveTo>
                  <a:lnTo>
                    <a:pt x="1130102" y="0"/>
                  </a:lnTo>
                  <a:lnTo>
                    <a:pt x="926902" y="740988"/>
                  </a:lnTo>
                  <a:lnTo>
                    <a:pt x="0" y="740988"/>
                  </a:lnTo>
                  <a:lnTo>
                    <a:pt x="203200" y="0"/>
                  </a:lnTo>
                  <a:close/>
                </a:path>
              </a:pathLst>
            </a:custGeom>
            <a:solidFill>
              <a:srgbClr val="F4F4F4"/>
            </a:solidFill>
          </p:spPr>
        </p:sp>
        <p:sp>
          <p:nvSpPr>
            <p:cNvPr name="TextBox 4" id="4"/>
            <p:cNvSpPr txBox="true"/>
            <p:nvPr/>
          </p:nvSpPr>
          <p:spPr>
            <a:xfrm>
              <a:off x="101600" y="-9525"/>
              <a:ext cx="926902" cy="750513"/>
            </a:xfrm>
            <a:prstGeom prst="rect">
              <a:avLst/>
            </a:prstGeom>
          </p:spPr>
          <p:txBody>
            <a:bodyPr anchor="ctr" rtlCol="false" tIns="13396" lIns="13396" bIns="13396" rIns="13396"/>
            <a:lstStyle/>
            <a:p>
              <a:pPr algn="ctr">
                <a:lnSpc>
                  <a:spcPts val="701"/>
                </a:lnSpc>
                <a:spcBef>
                  <a:spcPct val="0"/>
                </a:spcBef>
              </a:pPr>
            </a:p>
          </p:txBody>
        </p:sp>
      </p:grpSp>
      <p:grpSp>
        <p:nvGrpSpPr>
          <p:cNvPr name="Group 5" id="5"/>
          <p:cNvGrpSpPr/>
          <p:nvPr/>
        </p:nvGrpSpPr>
        <p:grpSpPr>
          <a:xfrm rot="0">
            <a:off x="3780000" y="0"/>
            <a:ext cx="3780000" cy="5490000"/>
            <a:chOff x="0" y="0"/>
            <a:chExt cx="5040000" cy="7320000"/>
          </a:xfrm>
        </p:grpSpPr>
        <p:pic>
          <p:nvPicPr>
            <p:cNvPr name="Picture 6" id="6"/>
            <p:cNvPicPr>
              <a:picLocks noChangeAspect="true"/>
            </p:cNvPicPr>
            <p:nvPr/>
          </p:nvPicPr>
          <p:blipFill>
            <a:blip r:embed="rId2"/>
            <a:srcRect l="36584" t="0" r="36584" b="0"/>
            <a:stretch>
              <a:fillRect/>
            </a:stretch>
          </p:blipFill>
          <p:spPr>
            <a:xfrm flipH="false" flipV="false">
              <a:off x="0" y="0"/>
              <a:ext cx="5040000" cy="7320000"/>
            </a:xfrm>
            <a:prstGeom prst="rect">
              <a:avLst/>
            </a:prstGeom>
          </p:spPr>
        </p:pic>
      </p:grpSp>
      <p:grpSp>
        <p:nvGrpSpPr>
          <p:cNvPr name="Group 7" id="7"/>
          <p:cNvGrpSpPr/>
          <p:nvPr/>
        </p:nvGrpSpPr>
        <p:grpSpPr>
          <a:xfrm rot="0">
            <a:off x="3154461" y="3152970"/>
            <a:ext cx="1558020" cy="2337030"/>
            <a:chOff x="0" y="0"/>
            <a:chExt cx="406400" cy="609600"/>
          </a:xfrm>
        </p:grpSpPr>
        <p:sp>
          <p:nvSpPr>
            <p:cNvPr name="Freeform 8" id="8"/>
            <p:cNvSpPr/>
            <p:nvPr/>
          </p:nvSpPr>
          <p:spPr>
            <a:xfrm flipH="false" flipV="false" rot="0">
              <a:off x="0" y="0"/>
              <a:ext cx="406400" cy="609600"/>
            </a:xfrm>
            <a:custGeom>
              <a:avLst/>
              <a:gdLst/>
              <a:ahLst/>
              <a:cxnLst/>
              <a:rect r="r" b="b" t="t" l="l"/>
              <a:pathLst>
                <a:path h="609600" w="406400">
                  <a:moveTo>
                    <a:pt x="203200" y="0"/>
                  </a:moveTo>
                  <a:lnTo>
                    <a:pt x="406400" y="0"/>
                  </a:lnTo>
                  <a:lnTo>
                    <a:pt x="203200" y="609600"/>
                  </a:lnTo>
                  <a:lnTo>
                    <a:pt x="0" y="609600"/>
                  </a:lnTo>
                  <a:lnTo>
                    <a:pt x="203200" y="0"/>
                  </a:lnTo>
                  <a:close/>
                </a:path>
              </a:pathLst>
            </a:custGeom>
            <a:solidFill>
              <a:srgbClr val="F4F4F4"/>
            </a:solidFill>
          </p:spPr>
        </p:sp>
        <p:sp>
          <p:nvSpPr>
            <p:cNvPr name="TextBox 9" id="9"/>
            <p:cNvSpPr txBox="true"/>
            <p:nvPr/>
          </p:nvSpPr>
          <p:spPr>
            <a:xfrm>
              <a:off x="101600" y="-38100"/>
              <a:ext cx="203200" cy="647700"/>
            </a:xfrm>
            <a:prstGeom prst="rect">
              <a:avLst/>
            </a:prstGeom>
          </p:spPr>
          <p:txBody>
            <a:bodyPr anchor="ctr" rtlCol="false" tIns="50800" lIns="50800" bIns="50800" rIns="50800"/>
            <a:lstStyle/>
            <a:p>
              <a:pPr algn="ctr">
                <a:lnSpc>
                  <a:spcPts val="2659"/>
                </a:lnSpc>
                <a:spcBef>
                  <a:spcPct val="0"/>
                </a:spcBef>
              </a:pPr>
            </a:p>
          </p:txBody>
        </p:sp>
      </p:grpSp>
      <p:grpSp>
        <p:nvGrpSpPr>
          <p:cNvPr name="Group 10" id="10"/>
          <p:cNvGrpSpPr/>
          <p:nvPr/>
        </p:nvGrpSpPr>
        <p:grpSpPr>
          <a:xfrm rot="0">
            <a:off x="-1097988" y="0"/>
            <a:ext cx="6644902" cy="5490000"/>
            <a:chOff x="0" y="0"/>
            <a:chExt cx="1270417" cy="1049615"/>
          </a:xfrm>
        </p:grpSpPr>
        <p:sp>
          <p:nvSpPr>
            <p:cNvPr name="Freeform 11" id="11"/>
            <p:cNvSpPr/>
            <p:nvPr/>
          </p:nvSpPr>
          <p:spPr>
            <a:xfrm flipH="false" flipV="false" rot="0">
              <a:off x="0" y="0"/>
              <a:ext cx="1270417" cy="1049615"/>
            </a:xfrm>
            <a:custGeom>
              <a:avLst/>
              <a:gdLst/>
              <a:ahLst/>
              <a:cxnLst/>
              <a:rect r="r" b="b" t="t" l="l"/>
              <a:pathLst>
                <a:path h="1049615" w="1270417">
                  <a:moveTo>
                    <a:pt x="203200" y="0"/>
                  </a:moveTo>
                  <a:lnTo>
                    <a:pt x="1270417" y="0"/>
                  </a:lnTo>
                  <a:lnTo>
                    <a:pt x="1067217" y="1049615"/>
                  </a:lnTo>
                  <a:lnTo>
                    <a:pt x="0" y="1049615"/>
                  </a:lnTo>
                  <a:lnTo>
                    <a:pt x="203200" y="0"/>
                  </a:lnTo>
                  <a:close/>
                </a:path>
              </a:pathLst>
            </a:custGeom>
            <a:solidFill>
              <a:srgbClr val="DFBF8D"/>
            </a:solidFill>
          </p:spPr>
        </p:sp>
        <p:sp>
          <p:nvSpPr>
            <p:cNvPr name="TextBox 12" id="12"/>
            <p:cNvSpPr txBox="true"/>
            <p:nvPr/>
          </p:nvSpPr>
          <p:spPr>
            <a:xfrm>
              <a:off x="101600" y="-9525"/>
              <a:ext cx="1067217" cy="1059140"/>
            </a:xfrm>
            <a:prstGeom prst="rect">
              <a:avLst/>
            </a:prstGeom>
          </p:spPr>
          <p:txBody>
            <a:bodyPr anchor="ctr" rtlCol="false" tIns="13396" lIns="13396" bIns="13396" rIns="13396"/>
            <a:lstStyle/>
            <a:p>
              <a:pPr algn="ctr">
                <a:lnSpc>
                  <a:spcPts val="701"/>
                </a:lnSpc>
                <a:spcBef>
                  <a:spcPct val="0"/>
                </a:spcBef>
              </a:pPr>
            </a:p>
          </p:txBody>
        </p:sp>
      </p:grpSp>
      <p:grpSp>
        <p:nvGrpSpPr>
          <p:cNvPr name="Group 13" id="13"/>
          <p:cNvGrpSpPr/>
          <p:nvPr/>
        </p:nvGrpSpPr>
        <p:grpSpPr>
          <a:xfrm rot="0">
            <a:off x="-1250081" y="0"/>
            <a:ext cx="6644902" cy="5239566"/>
            <a:chOff x="0" y="0"/>
            <a:chExt cx="1270417" cy="1001735"/>
          </a:xfrm>
        </p:grpSpPr>
        <p:sp>
          <p:nvSpPr>
            <p:cNvPr name="Freeform 14" id="14"/>
            <p:cNvSpPr/>
            <p:nvPr/>
          </p:nvSpPr>
          <p:spPr>
            <a:xfrm flipH="false" flipV="false" rot="0">
              <a:off x="0" y="0"/>
              <a:ext cx="1270417" cy="1001735"/>
            </a:xfrm>
            <a:custGeom>
              <a:avLst/>
              <a:gdLst/>
              <a:ahLst/>
              <a:cxnLst/>
              <a:rect r="r" b="b" t="t" l="l"/>
              <a:pathLst>
                <a:path h="1001735" w="1270417">
                  <a:moveTo>
                    <a:pt x="203200" y="0"/>
                  </a:moveTo>
                  <a:lnTo>
                    <a:pt x="1270417" y="0"/>
                  </a:lnTo>
                  <a:lnTo>
                    <a:pt x="1067217" y="1001735"/>
                  </a:lnTo>
                  <a:lnTo>
                    <a:pt x="0" y="1001735"/>
                  </a:lnTo>
                  <a:lnTo>
                    <a:pt x="203200" y="0"/>
                  </a:lnTo>
                  <a:close/>
                </a:path>
              </a:pathLst>
            </a:custGeom>
            <a:solidFill>
              <a:srgbClr val="34586E"/>
            </a:solidFill>
          </p:spPr>
        </p:sp>
        <p:sp>
          <p:nvSpPr>
            <p:cNvPr name="TextBox 15" id="15"/>
            <p:cNvSpPr txBox="true"/>
            <p:nvPr/>
          </p:nvSpPr>
          <p:spPr>
            <a:xfrm>
              <a:off x="101600" y="-9525"/>
              <a:ext cx="1067217" cy="1011260"/>
            </a:xfrm>
            <a:prstGeom prst="rect">
              <a:avLst/>
            </a:prstGeom>
          </p:spPr>
          <p:txBody>
            <a:bodyPr anchor="ctr" rtlCol="false" tIns="13396" lIns="13396" bIns="13396" rIns="13396"/>
            <a:lstStyle/>
            <a:p>
              <a:pPr algn="ctr">
                <a:lnSpc>
                  <a:spcPts val="701"/>
                </a:lnSpc>
                <a:spcBef>
                  <a:spcPct val="0"/>
                </a:spcBef>
              </a:pPr>
            </a:p>
          </p:txBody>
        </p:sp>
      </p:grpSp>
      <p:grpSp>
        <p:nvGrpSpPr>
          <p:cNvPr name="Group 16" id="16"/>
          <p:cNvGrpSpPr/>
          <p:nvPr/>
        </p:nvGrpSpPr>
        <p:grpSpPr>
          <a:xfrm rot="0">
            <a:off x="0" y="5490000"/>
            <a:ext cx="3780000" cy="5490000"/>
            <a:chOff x="0" y="0"/>
            <a:chExt cx="5040000" cy="7320000"/>
          </a:xfrm>
        </p:grpSpPr>
        <p:pic>
          <p:nvPicPr>
            <p:cNvPr name="Picture 17" id="17"/>
            <p:cNvPicPr>
              <a:picLocks noChangeAspect="true"/>
            </p:cNvPicPr>
            <p:nvPr/>
          </p:nvPicPr>
          <p:blipFill>
            <a:blip r:embed="rId2"/>
            <a:srcRect l="36584" t="0" r="36584" b="0"/>
            <a:stretch>
              <a:fillRect/>
            </a:stretch>
          </p:blipFill>
          <p:spPr>
            <a:xfrm flipH="false" flipV="false">
              <a:off x="0" y="0"/>
              <a:ext cx="5040000" cy="7320000"/>
            </a:xfrm>
            <a:prstGeom prst="rect">
              <a:avLst/>
            </a:prstGeom>
          </p:spPr>
        </p:pic>
      </p:grpSp>
      <p:sp>
        <p:nvSpPr>
          <p:cNvPr name="TextBox 18" id="18"/>
          <p:cNvSpPr txBox="true"/>
          <p:nvPr/>
        </p:nvSpPr>
        <p:spPr>
          <a:xfrm rot="0">
            <a:off x="422097" y="1181437"/>
            <a:ext cx="3743495" cy="3596513"/>
          </a:xfrm>
          <a:prstGeom prst="rect">
            <a:avLst/>
          </a:prstGeom>
        </p:spPr>
        <p:txBody>
          <a:bodyPr anchor="t" rtlCol="false" tIns="0" lIns="0" bIns="0" rIns="0">
            <a:spAutoFit/>
          </a:bodyPr>
          <a:lstStyle/>
          <a:p>
            <a:pPr algn="l">
              <a:lnSpc>
                <a:spcPts val="2175"/>
              </a:lnSpc>
            </a:pPr>
            <a:r>
              <a:rPr lang="en-US" sz="1599">
                <a:solidFill>
                  <a:srgbClr val="FFFFFF"/>
                </a:solidFill>
                <a:latin typeface="Poppins"/>
                <a:ea typeface="Poppins"/>
                <a:cs typeface="Poppins"/>
                <a:sym typeface="Poppins"/>
              </a:rPr>
              <a:t>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a:t>
            </a:r>
          </a:p>
        </p:txBody>
      </p:sp>
      <p:sp>
        <p:nvSpPr>
          <p:cNvPr name="TextBox 19" id="19"/>
          <p:cNvSpPr txBox="true"/>
          <p:nvPr/>
        </p:nvSpPr>
        <p:spPr>
          <a:xfrm rot="0">
            <a:off x="4069715" y="5872802"/>
            <a:ext cx="3330674" cy="4425188"/>
          </a:xfrm>
          <a:prstGeom prst="rect">
            <a:avLst/>
          </a:prstGeom>
        </p:spPr>
        <p:txBody>
          <a:bodyPr anchor="t" rtlCol="false" tIns="0" lIns="0" bIns="0" rIns="0">
            <a:spAutoFit/>
          </a:bodyPr>
          <a:lstStyle/>
          <a:p>
            <a:pPr algn="l">
              <a:lnSpc>
                <a:spcPts val="2175"/>
              </a:lnSpc>
            </a:pPr>
            <a:r>
              <a:rPr lang="en-US" sz="1599">
                <a:solidFill>
                  <a:srgbClr val="FFFFFF"/>
                </a:solidFill>
                <a:latin typeface="Poppins"/>
                <a:ea typeface="Poppins"/>
                <a:cs typeface="Poppins"/>
                <a:sym typeface="Poppins"/>
              </a:rPr>
              <a:t>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a:t>
            </a:r>
          </a:p>
        </p:txBody>
      </p:sp>
      <p:sp>
        <p:nvSpPr>
          <p:cNvPr name="TextBox 20" id="20"/>
          <p:cNvSpPr txBox="true"/>
          <p:nvPr/>
        </p:nvSpPr>
        <p:spPr>
          <a:xfrm rot="0">
            <a:off x="422097" y="429900"/>
            <a:ext cx="3743495" cy="558038"/>
          </a:xfrm>
          <a:prstGeom prst="rect">
            <a:avLst/>
          </a:prstGeom>
        </p:spPr>
        <p:txBody>
          <a:bodyPr anchor="t" rtlCol="false" tIns="0" lIns="0" bIns="0" rIns="0">
            <a:spAutoFit/>
          </a:bodyPr>
          <a:lstStyle/>
          <a:p>
            <a:pPr algn="just">
              <a:lnSpc>
                <a:spcPts val="2175"/>
              </a:lnSpc>
            </a:pPr>
            <a:r>
              <a:rPr lang="en-US" sz="1599" b="true">
                <a:solidFill>
                  <a:srgbClr val="FFFFFF"/>
                </a:solidFill>
                <a:latin typeface="Poppins Bold"/>
                <a:ea typeface="Poppins Bold"/>
                <a:cs typeface="Poppins Bold"/>
                <a:sym typeface="Poppins Bold"/>
              </a:rPr>
              <a:t>Story Title, replace this text with the story title</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1647384" y="-2684846"/>
            <a:ext cx="7379704" cy="7379704"/>
            <a:chOff x="0" y="0"/>
            <a:chExt cx="6350000" cy="6350000"/>
          </a:xfrm>
        </p:grpSpPr>
        <p:sp>
          <p:nvSpPr>
            <p:cNvPr name="Freeform 3" id="3"/>
            <p:cNvSpPr/>
            <p:nvPr/>
          </p:nvSpPr>
          <p:spPr>
            <a:xfrm flipH="false" flipV="false" rot="0">
              <a:off x="0" y="0"/>
              <a:ext cx="6350000" cy="6350000"/>
            </a:xfrm>
            <a:custGeom>
              <a:avLst/>
              <a:gdLst/>
              <a:ahLst/>
              <a:cxnLst/>
              <a:rect r="r" b="b" t="t" l="l"/>
              <a:pathLst>
                <a:path h="6350000" w="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ACB7D8"/>
            </a:solidFill>
          </p:spPr>
        </p:sp>
      </p:grpSp>
      <p:sp>
        <p:nvSpPr>
          <p:cNvPr name="Freeform 4" id="4"/>
          <p:cNvSpPr/>
          <p:nvPr/>
        </p:nvSpPr>
        <p:spPr>
          <a:xfrm flipH="false" flipV="false" rot="0">
            <a:off x="3511664" y="1382092"/>
            <a:ext cx="3909756" cy="3909756"/>
          </a:xfrm>
          <a:custGeom>
            <a:avLst/>
            <a:gdLst/>
            <a:ahLst/>
            <a:cxnLst/>
            <a:rect r="r" b="b" t="t" l="l"/>
            <a:pathLst>
              <a:path h="3909756" w="3909756">
                <a:moveTo>
                  <a:pt x="0" y="0"/>
                </a:moveTo>
                <a:lnTo>
                  <a:pt x="3909755" y="0"/>
                </a:lnTo>
                <a:lnTo>
                  <a:pt x="3909755" y="3909755"/>
                </a:lnTo>
                <a:lnTo>
                  <a:pt x="0" y="390975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5" id="5"/>
          <p:cNvGrpSpPr/>
          <p:nvPr/>
        </p:nvGrpSpPr>
        <p:grpSpPr>
          <a:xfrm rot="0">
            <a:off x="-1128470" y="-2184640"/>
            <a:ext cx="6341876" cy="6341876"/>
            <a:chOff x="0" y="0"/>
            <a:chExt cx="6350000" cy="6350000"/>
          </a:xfrm>
        </p:grpSpPr>
        <p:sp>
          <p:nvSpPr>
            <p:cNvPr name="Freeform 6" id="6"/>
            <p:cNvSpPr/>
            <p:nvPr/>
          </p:nvSpPr>
          <p:spPr>
            <a:xfrm flipH="false" flipV="false" rot="0">
              <a:off x="0" y="0"/>
              <a:ext cx="6350000" cy="6350000"/>
            </a:xfrm>
            <a:custGeom>
              <a:avLst/>
              <a:gdLst/>
              <a:ahLst/>
              <a:cxnLst/>
              <a:rect r="r" b="b" t="t" l="l"/>
              <a:pathLst>
                <a:path h="6350000" w="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6E3562"/>
            </a:solidFill>
          </p:spPr>
        </p:sp>
      </p:grpSp>
      <p:grpSp>
        <p:nvGrpSpPr>
          <p:cNvPr name="Group 7" id="7"/>
          <p:cNvGrpSpPr/>
          <p:nvPr/>
        </p:nvGrpSpPr>
        <p:grpSpPr>
          <a:xfrm rot="0">
            <a:off x="281663" y="434477"/>
            <a:ext cx="192623" cy="192623"/>
            <a:chOff x="0" y="0"/>
            <a:chExt cx="6350000" cy="6350000"/>
          </a:xfrm>
        </p:grpSpPr>
        <p:sp>
          <p:nvSpPr>
            <p:cNvPr name="Freeform 8" id="8"/>
            <p:cNvSpPr/>
            <p:nvPr/>
          </p:nvSpPr>
          <p:spPr>
            <a:xfrm flipH="false" flipV="false" rot="0">
              <a:off x="0" y="0"/>
              <a:ext cx="6350000" cy="6350000"/>
            </a:xfrm>
            <a:custGeom>
              <a:avLst/>
              <a:gdLst/>
              <a:ahLst/>
              <a:cxnLst/>
              <a:rect r="r" b="b" t="t" l="l"/>
              <a:pathLst>
                <a:path h="6350000" w="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DFB160"/>
            </a:solidFill>
          </p:spPr>
        </p:sp>
      </p:grpSp>
      <p:grpSp>
        <p:nvGrpSpPr>
          <p:cNvPr name="Group 9" id="9"/>
          <p:cNvGrpSpPr>
            <a:grpSpLocks noChangeAspect="true"/>
          </p:cNvGrpSpPr>
          <p:nvPr/>
        </p:nvGrpSpPr>
        <p:grpSpPr>
          <a:xfrm rot="0">
            <a:off x="3803560" y="1673995"/>
            <a:ext cx="3325962" cy="3325949"/>
            <a:chOff x="0" y="0"/>
            <a:chExt cx="6350000" cy="6349975"/>
          </a:xfrm>
        </p:grpSpPr>
        <p:sp>
          <p:nvSpPr>
            <p:cNvPr name="Freeform 10" id="10"/>
            <p:cNvSpPr/>
            <p:nvPr/>
          </p:nvSpPr>
          <p:spPr>
            <a:xfrm flipH="false" flipV="false" rot="0">
              <a:off x="0" y="0"/>
              <a:ext cx="6350000" cy="6349974"/>
            </a:xfrm>
            <a:custGeom>
              <a:avLst/>
              <a:gdLst/>
              <a:ahLst/>
              <a:cxnLst/>
              <a:rect r="r" b="b" t="t" l="l"/>
              <a:pathLst>
                <a:path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solidFill>
              <a:srgbClr val="000000">
                <a:alpha val="0"/>
              </a:srgbClr>
            </a:solidFill>
            <a:ln w="12700">
              <a:solidFill>
                <a:srgbClr val="000000"/>
              </a:solidFill>
            </a:ln>
          </p:spPr>
        </p:sp>
      </p:grpSp>
      <p:grpSp>
        <p:nvGrpSpPr>
          <p:cNvPr name="Group 11" id="11"/>
          <p:cNvGrpSpPr/>
          <p:nvPr/>
        </p:nvGrpSpPr>
        <p:grpSpPr>
          <a:xfrm rot="0">
            <a:off x="-1880736" y="9557703"/>
            <a:ext cx="11321472" cy="2268593"/>
            <a:chOff x="0" y="0"/>
            <a:chExt cx="5619891" cy="1126112"/>
          </a:xfrm>
        </p:grpSpPr>
        <p:sp>
          <p:nvSpPr>
            <p:cNvPr name="Freeform 12" id="12"/>
            <p:cNvSpPr/>
            <p:nvPr/>
          </p:nvSpPr>
          <p:spPr>
            <a:xfrm flipH="false" flipV="false" rot="0">
              <a:off x="0" y="0"/>
              <a:ext cx="5619891" cy="1126112"/>
            </a:xfrm>
            <a:custGeom>
              <a:avLst/>
              <a:gdLst/>
              <a:ahLst/>
              <a:cxnLst/>
              <a:rect r="r" b="b" t="t" l="l"/>
              <a:pathLst>
                <a:path h="1126112" w="5619891">
                  <a:moveTo>
                    <a:pt x="0" y="0"/>
                  </a:moveTo>
                  <a:lnTo>
                    <a:pt x="5619891" y="0"/>
                  </a:lnTo>
                  <a:lnTo>
                    <a:pt x="5619891" y="1126112"/>
                  </a:lnTo>
                  <a:lnTo>
                    <a:pt x="0" y="1126112"/>
                  </a:lnTo>
                  <a:close/>
                </a:path>
              </a:pathLst>
            </a:custGeom>
            <a:solidFill>
              <a:srgbClr val="6E3562"/>
            </a:solidFill>
          </p:spPr>
        </p:sp>
      </p:grpSp>
      <p:grpSp>
        <p:nvGrpSpPr>
          <p:cNvPr name="Group 13" id="13"/>
          <p:cNvGrpSpPr/>
          <p:nvPr/>
        </p:nvGrpSpPr>
        <p:grpSpPr>
          <a:xfrm rot="0">
            <a:off x="281663" y="9728977"/>
            <a:ext cx="192623" cy="192623"/>
            <a:chOff x="0" y="0"/>
            <a:chExt cx="6350000" cy="6350000"/>
          </a:xfrm>
        </p:grpSpPr>
        <p:sp>
          <p:nvSpPr>
            <p:cNvPr name="Freeform 14" id="14"/>
            <p:cNvSpPr/>
            <p:nvPr/>
          </p:nvSpPr>
          <p:spPr>
            <a:xfrm flipH="false" flipV="false" rot="0">
              <a:off x="0" y="0"/>
              <a:ext cx="6350000" cy="6350000"/>
            </a:xfrm>
            <a:custGeom>
              <a:avLst/>
              <a:gdLst/>
              <a:ahLst/>
              <a:cxnLst/>
              <a:rect r="r" b="b" t="t" l="l"/>
              <a:pathLst>
                <a:path h="6350000" w="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DFB160"/>
            </a:solidFill>
          </p:spPr>
        </p:sp>
      </p:grpSp>
      <p:sp>
        <p:nvSpPr>
          <p:cNvPr name="TextBox 15" id="15"/>
          <p:cNvSpPr txBox="true"/>
          <p:nvPr/>
        </p:nvSpPr>
        <p:spPr>
          <a:xfrm rot="0">
            <a:off x="578414" y="531849"/>
            <a:ext cx="4052953" cy="2335528"/>
          </a:xfrm>
          <a:prstGeom prst="rect">
            <a:avLst/>
          </a:prstGeom>
        </p:spPr>
        <p:txBody>
          <a:bodyPr anchor="t" rtlCol="false" tIns="0" lIns="0" bIns="0" rIns="0">
            <a:spAutoFit/>
          </a:bodyPr>
          <a:lstStyle/>
          <a:p>
            <a:pPr algn="l">
              <a:lnSpc>
                <a:spcPts val="4620"/>
              </a:lnSpc>
            </a:pPr>
            <a:r>
              <a:rPr lang="en-US" sz="3300">
                <a:solidFill>
                  <a:srgbClr val="FFFFFF"/>
                </a:solidFill>
                <a:latin typeface="Poppins"/>
                <a:ea typeface="Poppins"/>
                <a:cs typeface="Poppins"/>
                <a:sym typeface="Poppins"/>
              </a:rPr>
              <a:t>LOCATION CFO Activity Hub Newsletter - MONTH YEAR</a:t>
            </a:r>
          </a:p>
        </p:txBody>
      </p:sp>
      <p:sp>
        <p:nvSpPr>
          <p:cNvPr name="Freeform 16" id="16"/>
          <p:cNvSpPr/>
          <p:nvPr/>
        </p:nvSpPr>
        <p:spPr>
          <a:xfrm flipH="false" flipV="false" rot="0">
            <a:off x="5815497" y="204801"/>
            <a:ext cx="1677982" cy="882016"/>
          </a:xfrm>
          <a:custGeom>
            <a:avLst/>
            <a:gdLst/>
            <a:ahLst/>
            <a:cxnLst/>
            <a:rect r="r" b="b" t="t" l="l"/>
            <a:pathLst>
              <a:path h="882016" w="1677982">
                <a:moveTo>
                  <a:pt x="0" y="0"/>
                </a:moveTo>
                <a:lnTo>
                  <a:pt x="1677981" y="0"/>
                </a:lnTo>
                <a:lnTo>
                  <a:pt x="1677981" y="882016"/>
                </a:lnTo>
                <a:lnTo>
                  <a:pt x="0" y="882016"/>
                </a:lnTo>
                <a:lnTo>
                  <a:pt x="0" y="0"/>
                </a:lnTo>
                <a:close/>
              </a:path>
            </a:pathLst>
          </a:custGeom>
          <a:blipFill>
            <a:blip r:embed="rId4"/>
            <a:stretch>
              <a:fillRect l="0" t="0" r="0" b="0"/>
            </a:stretch>
          </a:blipFill>
        </p:spPr>
      </p:sp>
      <p:sp>
        <p:nvSpPr>
          <p:cNvPr name="TextBox 17" id="17"/>
          <p:cNvSpPr txBox="true"/>
          <p:nvPr/>
        </p:nvSpPr>
        <p:spPr>
          <a:xfrm rot="0">
            <a:off x="238199" y="9912075"/>
            <a:ext cx="7083601" cy="417194"/>
          </a:xfrm>
          <a:prstGeom prst="rect">
            <a:avLst/>
          </a:prstGeom>
        </p:spPr>
        <p:txBody>
          <a:bodyPr anchor="t" rtlCol="false" tIns="0" lIns="0" bIns="0" rIns="0">
            <a:spAutoFit/>
          </a:bodyPr>
          <a:lstStyle/>
          <a:p>
            <a:pPr algn="ctr">
              <a:lnSpc>
                <a:spcPts val="1680"/>
              </a:lnSpc>
            </a:pPr>
            <a:r>
              <a:rPr lang="en-US" sz="1200">
                <a:solidFill>
                  <a:srgbClr val="FFFFFF"/>
                </a:solidFill>
                <a:latin typeface="Poppins"/>
                <a:ea typeface="Poppins"/>
                <a:cs typeface="Poppins"/>
                <a:sym typeface="Poppins"/>
              </a:rPr>
              <a:t>This programme is funded by HMPPS CFO.</a:t>
            </a:r>
          </a:p>
          <a:p>
            <a:pPr algn="ctr">
              <a:lnSpc>
                <a:spcPts val="1680"/>
              </a:lnSpc>
            </a:pPr>
            <a:r>
              <a:rPr lang="en-US" sz="1200">
                <a:solidFill>
                  <a:srgbClr val="FFFFFF"/>
                </a:solidFill>
                <a:latin typeface="Poppins"/>
                <a:ea typeface="Poppins"/>
                <a:cs typeface="Poppins"/>
                <a:sym typeface="Poppins"/>
              </a:rPr>
              <a:t>To learn more about the work of HMPPS CFO please visit: CreatingFutureOpportunities.gov.uk</a:t>
            </a:r>
          </a:p>
        </p:txBody>
      </p:sp>
      <p:sp>
        <p:nvSpPr>
          <p:cNvPr name="TextBox 18" id="18"/>
          <p:cNvSpPr txBox="true"/>
          <p:nvPr/>
        </p:nvSpPr>
        <p:spPr>
          <a:xfrm rot="0">
            <a:off x="422097" y="6006222"/>
            <a:ext cx="6715806" cy="3320288"/>
          </a:xfrm>
          <a:prstGeom prst="rect">
            <a:avLst/>
          </a:prstGeom>
        </p:spPr>
        <p:txBody>
          <a:bodyPr anchor="t" rtlCol="false" tIns="0" lIns="0" bIns="0" rIns="0">
            <a:spAutoFit/>
          </a:bodyPr>
          <a:lstStyle/>
          <a:p>
            <a:pPr algn="l">
              <a:lnSpc>
                <a:spcPts val="2175"/>
              </a:lnSpc>
            </a:pPr>
            <a:r>
              <a:rPr lang="en-US" sz="1599">
                <a:solidFill>
                  <a:srgbClr val="000000"/>
                </a:solidFill>
                <a:latin typeface="Poppins"/>
                <a:ea typeface="Poppins"/>
                <a:cs typeface="Poppins"/>
                <a:sym typeface="Poppins"/>
              </a:rPr>
              <a:t>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a:t>
            </a:r>
          </a:p>
        </p:txBody>
      </p:sp>
      <p:sp>
        <p:nvSpPr>
          <p:cNvPr name="TextBox 19" id="19"/>
          <p:cNvSpPr txBox="true"/>
          <p:nvPr/>
        </p:nvSpPr>
        <p:spPr>
          <a:xfrm rot="0">
            <a:off x="377974" y="5508128"/>
            <a:ext cx="6715806" cy="281813"/>
          </a:xfrm>
          <a:prstGeom prst="rect">
            <a:avLst/>
          </a:prstGeom>
        </p:spPr>
        <p:txBody>
          <a:bodyPr anchor="t" rtlCol="false" tIns="0" lIns="0" bIns="0" rIns="0">
            <a:spAutoFit/>
          </a:bodyPr>
          <a:lstStyle/>
          <a:p>
            <a:pPr algn="just">
              <a:lnSpc>
                <a:spcPts val="2175"/>
              </a:lnSpc>
            </a:pPr>
            <a:r>
              <a:rPr lang="en-US" sz="1599" b="true">
                <a:solidFill>
                  <a:srgbClr val="000000"/>
                </a:solidFill>
                <a:latin typeface="Poppins Bold"/>
                <a:ea typeface="Poppins Bold"/>
                <a:cs typeface="Poppins Bold"/>
                <a:sym typeface="Poppins Bold"/>
              </a:rPr>
              <a:t>Story Title, replace this text with the story title</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4F4F4"/>
        </a:solidFill>
      </p:bgPr>
    </p:bg>
    <p:spTree>
      <p:nvGrpSpPr>
        <p:cNvPr id="1" name=""/>
        <p:cNvGrpSpPr/>
        <p:nvPr/>
      </p:nvGrpSpPr>
      <p:grpSpPr>
        <a:xfrm>
          <a:off x="0" y="0"/>
          <a:ext cx="0" cy="0"/>
          <a:chOff x="0" y="0"/>
          <a:chExt cx="0" cy="0"/>
        </a:xfrm>
      </p:grpSpPr>
      <p:sp>
        <p:nvSpPr>
          <p:cNvPr name="Freeform 2" id="2"/>
          <p:cNvSpPr/>
          <p:nvPr/>
        </p:nvSpPr>
        <p:spPr>
          <a:xfrm flipH="false" flipV="false" rot="2250871">
            <a:off x="-486816" y="-1439468"/>
            <a:ext cx="2704494" cy="2340616"/>
          </a:xfrm>
          <a:custGeom>
            <a:avLst/>
            <a:gdLst/>
            <a:ahLst/>
            <a:cxnLst/>
            <a:rect r="r" b="b" t="t" l="l"/>
            <a:pathLst>
              <a:path h="2340616" w="2704494">
                <a:moveTo>
                  <a:pt x="0" y="0"/>
                </a:moveTo>
                <a:lnTo>
                  <a:pt x="2704494" y="0"/>
                </a:lnTo>
                <a:lnTo>
                  <a:pt x="2704494" y="2340616"/>
                </a:lnTo>
                <a:lnTo>
                  <a:pt x="0" y="2340616"/>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2250871">
            <a:off x="-1870679" y="-1783810"/>
            <a:ext cx="3522654" cy="3048697"/>
          </a:xfrm>
          <a:custGeom>
            <a:avLst/>
            <a:gdLst/>
            <a:ahLst/>
            <a:cxnLst/>
            <a:rect r="r" b="b" t="t" l="l"/>
            <a:pathLst>
              <a:path h="3048697" w="3522654">
                <a:moveTo>
                  <a:pt x="0" y="0"/>
                </a:moveTo>
                <a:lnTo>
                  <a:pt x="3522654" y="0"/>
                </a:lnTo>
                <a:lnTo>
                  <a:pt x="3522654" y="3048697"/>
                </a:lnTo>
                <a:lnTo>
                  <a:pt x="0" y="3048697"/>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0">
            <a:off x="2816896" y="300946"/>
            <a:ext cx="1926209" cy="910107"/>
          </a:xfrm>
          <a:custGeom>
            <a:avLst/>
            <a:gdLst/>
            <a:ahLst/>
            <a:cxnLst/>
            <a:rect r="r" b="b" t="t" l="l"/>
            <a:pathLst>
              <a:path h="910107" w="1926209">
                <a:moveTo>
                  <a:pt x="0" y="0"/>
                </a:moveTo>
                <a:lnTo>
                  <a:pt x="1926208" y="0"/>
                </a:lnTo>
                <a:lnTo>
                  <a:pt x="1926208" y="910108"/>
                </a:lnTo>
                <a:lnTo>
                  <a:pt x="0" y="910108"/>
                </a:lnTo>
                <a:lnTo>
                  <a:pt x="0" y="0"/>
                </a:lnTo>
                <a:close/>
              </a:path>
            </a:pathLst>
          </a:custGeom>
          <a:blipFill>
            <a:blip r:embed="rId4"/>
            <a:stretch>
              <a:fillRect l="0" t="-11250" r="0" b="0"/>
            </a:stretch>
          </a:blipFill>
        </p:spPr>
      </p:sp>
      <p:sp>
        <p:nvSpPr>
          <p:cNvPr name="TextBox 5" id="5"/>
          <p:cNvSpPr txBox="true"/>
          <p:nvPr/>
        </p:nvSpPr>
        <p:spPr>
          <a:xfrm rot="0">
            <a:off x="756000" y="1387868"/>
            <a:ext cx="6048000" cy="1173478"/>
          </a:xfrm>
          <a:prstGeom prst="rect">
            <a:avLst/>
          </a:prstGeom>
        </p:spPr>
        <p:txBody>
          <a:bodyPr anchor="t" rtlCol="false" tIns="0" lIns="0" bIns="0" rIns="0">
            <a:spAutoFit/>
          </a:bodyPr>
          <a:lstStyle/>
          <a:p>
            <a:pPr algn="l">
              <a:lnSpc>
                <a:spcPts val="4620"/>
              </a:lnSpc>
            </a:pPr>
            <a:r>
              <a:rPr lang="en-US" sz="3300">
                <a:solidFill>
                  <a:srgbClr val="000000"/>
                </a:solidFill>
                <a:latin typeface="Poppins"/>
                <a:ea typeface="Poppins"/>
                <a:cs typeface="Poppins"/>
                <a:sym typeface="Poppins"/>
              </a:rPr>
              <a:t>LOCATION CFO Activity Hub Newsletter - MONTH YEAR</a:t>
            </a:r>
          </a:p>
        </p:txBody>
      </p:sp>
      <p:sp>
        <p:nvSpPr>
          <p:cNvPr name="Freeform 6" id="6"/>
          <p:cNvSpPr/>
          <p:nvPr/>
        </p:nvSpPr>
        <p:spPr>
          <a:xfrm flipH="false" flipV="false" rot="2250871">
            <a:off x="5998265" y="8323413"/>
            <a:ext cx="3024000" cy="2617135"/>
          </a:xfrm>
          <a:custGeom>
            <a:avLst/>
            <a:gdLst/>
            <a:ahLst/>
            <a:cxnLst/>
            <a:rect r="r" b="b" t="t" l="l"/>
            <a:pathLst>
              <a:path h="2617135" w="3024000">
                <a:moveTo>
                  <a:pt x="0" y="0"/>
                </a:moveTo>
                <a:lnTo>
                  <a:pt x="3024000" y="0"/>
                </a:lnTo>
                <a:lnTo>
                  <a:pt x="3024000" y="2617134"/>
                </a:lnTo>
                <a:lnTo>
                  <a:pt x="0" y="2617134"/>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7" id="7"/>
          <p:cNvSpPr/>
          <p:nvPr/>
        </p:nvSpPr>
        <p:spPr>
          <a:xfrm flipH="false" flipV="false" rot="2250871">
            <a:off x="4410660" y="7938391"/>
            <a:ext cx="3938817" cy="3408867"/>
          </a:xfrm>
          <a:custGeom>
            <a:avLst/>
            <a:gdLst/>
            <a:ahLst/>
            <a:cxnLst/>
            <a:rect r="r" b="b" t="t" l="l"/>
            <a:pathLst>
              <a:path h="3408867" w="3938817">
                <a:moveTo>
                  <a:pt x="0" y="0"/>
                </a:moveTo>
                <a:lnTo>
                  <a:pt x="3938818" y="0"/>
                </a:lnTo>
                <a:lnTo>
                  <a:pt x="3938818" y="3408867"/>
                </a:lnTo>
                <a:lnTo>
                  <a:pt x="0" y="3408867"/>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8" id="8"/>
          <p:cNvSpPr txBox="true"/>
          <p:nvPr/>
        </p:nvSpPr>
        <p:spPr>
          <a:xfrm rot="0">
            <a:off x="266512" y="10067466"/>
            <a:ext cx="7083601" cy="417194"/>
          </a:xfrm>
          <a:prstGeom prst="rect">
            <a:avLst/>
          </a:prstGeom>
        </p:spPr>
        <p:txBody>
          <a:bodyPr anchor="t" rtlCol="false" tIns="0" lIns="0" bIns="0" rIns="0">
            <a:spAutoFit/>
          </a:bodyPr>
          <a:lstStyle/>
          <a:p>
            <a:pPr algn="ctr">
              <a:lnSpc>
                <a:spcPts val="1680"/>
              </a:lnSpc>
            </a:pPr>
            <a:r>
              <a:rPr lang="en-US" sz="1200">
                <a:solidFill>
                  <a:srgbClr val="000000"/>
                </a:solidFill>
                <a:latin typeface="Poppins"/>
                <a:ea typeface="Poppins"/>
                <a:cs typeface="Poppins"/>
                <a:sym typeface="Poppins"/>
              </a:rPr>
              <a:t>This programme is funded by HMPPS CFO.</a:t>
            </a:r>
          </a:p>
          <a:p>
            <a:pPr algn="ctr">
              <a:lnSpc>
                <a:spcPts val="1680"/>
              </a:lnSpc>
            </a:pPr>
            <a:r>
              <a:rPr lang="en-US" sz="1200">
                <a:solidFill>
                  <a:srgbClr val="000000"/>
                </a:solidFill>
                <a:latin typeface="Poppins"/>
                <a:ea typeface="Poppins"/>
                <a:cs typeface="Poppins"/>
                <a:sym typeface="Poppins"/>
              </a:rPr>
              <a:t>To learn more about the work of HMPPS CFO please visit: CreatingFutureOpportunities.gov.uk</a:t>
            </a:r>
          </a:p>
        </p:txBody>
      </p:sp>
      <p:sp>
        <p:nvSpPr>
          <p:cNvPr name="TextBox 9" id="9"/>
          <p:cNvSpPr txBox="true"/>
          <p:nvPr/>
        </p:nvSpPr>
        <p:spPr>
          <a:xfrm rot="0">
            <a:off x="756000" y="3673872"/>
            <a:ext cx="3052312" cy="6082538"/>
          </a:xfrm>
          <a:prstGeom prst="rect">
            <a:avLst/>
          </a:prstGeom>
        </p:spPr>
        <p:txBody>
          <a:bodyPr anchor="t" rtlCol="false" tIns="0" lIns="0" bIns="0" rIns="0">
            <a:spAutoFit/>
          </a:bodyPr>
          <a:lstStyle/>
          <a:p>
            <a:pPr algn="l">
              <a:lnSpc>
                <a:spcPts val="2175"/>
              </a:lnSpc>
            </a:pPr>
            <a:r>
              <a:rPr lang="en-US" sz="1599">
                <a:solidFill>
                  <a:srgbClr val="000000"/>
                </a:solidFill>
                <a:latin typeface="Poppins"/>
                <a:ea typeface="Poppins"/>
                <a:cs typeface="Poppins"/>
                <a:sym typeface="Poppins"/>
              </a:rPr>
              <a:t>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a:t>
            </a:r>
          </a:p>
        </p:txBody>
      </p:sp>
      <p:grpSp>
        <p:nvGrpSpPr>
          <p:cNvPr name="Group 10" id="10"/>
          <p:cNvGrpSpPr/>
          <p:nvPr/>
        </p:nvGrpSpPr>
        <p:grpSpPr>
          <a:xfrm rot="0">
            <a:off x="4249802" y="3175778"/>
            <a:ext cx="2048074" cy="2006772"/>
            <a:chOff x="0" y="0"/>
            <a:chExt cx="2730766" cy="2675696"/>
          </a:xfrm>
        </p:grpSpPr>
        <p:pic>
          <p:nvPicPr>
            <p:cNvPr name="Picture 11" id="11"/>
            <p:cNvPicPr>
              <a:picLocks noChangeAspect="true"/>
            </p:cNvPicPr>
            <p:nvPr/>
          </p:nvPicPr>
          <p:blipFill>
            <a:blip r:embed="rId5"/>
            <a:srcRect l="30113" t="0" r="30113" b="0"/>
            <a:stretch>
              <a:fillRect/>
            </a:stretch>
          </p:blipFill>
          <p:spPr>
            <a:xfrm flipH="false" flipV="false">
              <a:off x="0" y="0"/>
              <a:ext cx="2730766" cy="2675696"/>
            </a:xfrm>
            <a:prstGeom prst="rect">
              <a:avLst/>
            </a:prstGeom>
          </p:spPr>
        </p:pic>
      </p:grpSp>
      <p:sp>
        <p:nvSpPr>
          <p:cNvPr name="TextBox 12" id="12"/>
          <p:cNvSpPr txBox="true"/>
          <p:nvPr/>
        </p:nvSpPr>
        <p:spPr>
          <a:xfrm rot="0">
            <a:off x="756000" y="2877709"/>
            <a:ext cx="3052312" cy="558038"/>
          </a:xfrm>
          <a:prstGeom prst="rect">
            <a:avLst/>
          </a:prstGeom>
        </p:spPr>
        <p:txBody>
          <a:bodyPr anchor="t" rtlCol="false" tIns="0" lIns="0" bIns="0" rIns="0">
            <a:spAutoFit/>
          </a:bodyPr>
          <a:lstStyle/>
          <a:p>
            <a:pPr algn="just">
              <a:lnSpc>
                <a:spcPts val="2175"/>
              </a:lnSpc>
            </a:pPr>
            <a:r>
              <a:rPr lang="en-US" sz="1599" b="true">
                <a:solidFill>
                  <a:srgbClr val="000000"/>
                </a:solidFill>
                <a:latin typeface="Poppins Bold"/>
                <a:ea typeface="Poppins Bold"/>
                <a:cs typeface="Poppins Bold"/>
                <a:sym typeface="Poppins Bold"/>
              </a:rPr>
              <a:t>Story Title, replace this text with the story title</a:t>
            </a:r>
          </a:p>
        </p:txBody>
      </p:sp>
      <p:grpSp>
        <p:nvGrpSpPr>
          <p:cNvPr name="Group 13" id="13"/>
          <p:cNvGrpSpPr/>
          <p:nvPr/>
        </p:nvGrpSpPr>
        <p:grpSpPr>
          <a:xfrm rot="0">
            <a:off x="5273839" y="5381779"/>
            <a:ext cx="2048074" cy="2006772"/>
            <a:chOff x="0" y="0"/>
            <a:chExt cx="2730766" cy="2675696"/>
          </a:xfrm>
        </p:grpSpPr>
        <p:pic>
          <p:nvPicPr>
            <p:cNvPr name="Picture 14" id="14"/>
            <p:cNvPicPr>
              <a:picLocks noChangeAspect="true"/>
            </p:cNvPicPr>
            <p:nvPr/>
          </p:nvPicPr>
          <p:blipFill>
            <a:blip r:embed="rId5"/>
            <a:srcRect l="30113" t="0" r="30113" b="0"/>
            <a:stretch>
              <a:fillRect/>
            </a:stretch>
          </p:blipFill>
          <p:spPr>
            <a:xfrm flipH="false" flipV="false">
              <a:off x="0" y="0"/>
              <a:ext cx="2730766" cy="2675696"/>
            </a:xfrm>
            <a:prstGeom prst="rect">
              <a:avLst/>
            </a:prstGeom>
          </p:spPr>
        </p:pic>
      </p:grpSp>
      <p:grpSp>
        <p:nvGrpSpPr>
          <p:cNvPr name="Group 15" id="15"/>
          <p:cNvGrpSpPr/>
          <p:nvPr/>
        </p:nvGrpSpPr>
        <p:grpSpPr>
          <a:xfrm rot="0">
            <a:off x="4249802" y="7587780"/>
            <a:ext cx="2048074" cy="2006772"/>
            <a:chOff x="0" y="0"/>
            <a:chExt cx="2730766" cy="2675696"/>
          </a:xfrm>
        </p:grpSpPr>
        <p:pic>
          <p:nvPicPr>
            <p:cNvPr name="Picture 16" id="16"/>
            <p:cNvPicPr>
              <a:picLocks noChangeAspect="true"/>
            </p:cNvPicPr>
            <p:nvPr/>
          </p:nvPicPr>
          <p:blipFill>
            <a:blip r:embed="rId5"/>
            <a:srcRect l="30113" t="0" r="30113" b="0"/>
            <a:stretch>
              <a:fillRect/>
            </a:stretch>
          </p:blipFill>
          <p:spPr>
            <a:xfrm flipH="false" flipV="false">
              <a:off x="0" y="0"/>
              <a:ext cx="2730766" cy="2675696"/>
            </a:xfrm>
            <a:prstGeom prst="rect">
              <a:avLst/>
            </a:prstGeom>
          </p:spPr>
        </p:pic>
      </p:gr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F4F4F4"/>
        </a:solidFill>
      </p:bgPr>
    </p:bg>
    <p:spTree>
      <p:nvGrpSpPr>
        <p:cNvPr id="1" name=""/>
        <p:cNvGrpSpPr/>
        <p:nvPr/>
      </p:nvGrpSpPr>
      <p:grpSpPr>
        <a:xfrm>
          <a:off x="0" y="0"/>
          <a:ext cx="0" cy="0"/>
          <a:chOff x="0" y="0"/>
          <a:chExt cx="0" cy="0"/>
        </a:xfrm>
      </p:grpSpPr>
      <p:sp>
        <p:nvSpPr>
          <p:cNvPr name="Freeform 2" id="2"/>
          <p:cNvSpPr/>
          <p:nvPr/>
        </p:nvSpPr>
        <p:spPr>
          <a:xfrm flipH="false" flipV="false" rot="2250871">
            <a:off x="517832" y="-1142958"/>
            <a:ext cx="3305068" cy="2860386"/>
          </a:xfrm>
          <a:custGeom>
            <a:avLst/>
            <a:gdLst/>
            <a:ahLst/>
            <a:cxnLst/>
            <a:rect r="r" b="b" t="t" l="l"/>
            <a:pathLst>
              <a:path h="2860386" w="3305068">
                <a:moveTo>
                  <a:pt x="0" y="0"/>
                </a:moveTo>
                <a:lnTo>
                  <a:pt x="3305068" y="0"/>
                </a:lnTo>
                <a:lnTo>
                  <a:pt x="3305068" y="2860386"/>
                </a:lnTo>
                <a:lnTo>
                  <a:pt x="0" y="2860386"/>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2250871">
            <a:off x="-1173339" y="-1563767"/>
            <a:ext cx="4304914" cy="3725707"/>
          </a:xfrm>
          <a:custGeom>
            <a:avLst/>
            <a:gdLst/>
            <a:ahLst/>
            <a:cxnLst/>
            <a:rect r="r" b="b" t="t" l="l"/>
            <a:pathLst>
              <a:path h="3725707" w="4304914">
                <a:moveTo>
                  <a:pt x="0" y="0"/>
                </a:moveTo>
                <a:lnTo>
                  <a:pt x="4304914" y="0"/>
                </a:lnTo>
                <a:lnTo>
                  <a:pt x="4304914" y="3725708"/>
                </a:lnTo>
                <a:lnTo>
                  <a:pt x="0" y="3725708"/>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2250871">
            <a:off x="5805688" y="8110937"/>
            <a:ext cx="3189999" cy="2760799"/>
          </a:xfrm>
          <a:custGeom>
            <a:avLst/>
            <a:gdLst/>
            <a:ahLst/>
            <a:cxnLst/>
            <a:rect r="r" b="b" t="t" l="l"/>
            <a:pathLst>
              <a:path h="2760799" w="3189999">
                <a:moveTo>
                  <a:pt x="0" y="0"/>
                </a:moveTo>
                <a:lnTo>
                  <a:pt x="3189998" y="0"/>
                </a:lnTo>
                <a:lnTo>
                  <a:pt x="3189998" y="2760799"/>
                </a:lnTo>
                <a:lnTo>
                  <a:pt x="0" y="276079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5" id="5"/>
          <p:cNvSpPr/>
          <p:nvPr/>
        </p:nvSpPr>
        <p:spPr>
          <a:xfrm flipH="false" flipV="false" rot="2250871">
            <a:off x="4130933" y="7704780"/>
            <a:ext cx="4155033" cy="3595993"/>
          </a:xfrm>
          <a:custGeom>
            <a:avLst/>
            <a:gdLst/>
            <a:ahLst/>
            <a:cxnLst/>
            <a:rect r="r" b="b" t="t" l="l"/>
            <a:pathLst>
              <a:path h="3595993" w="4155033">
                <a:moveTo>
                  <a:pt x="0" y="0"/>
                </a:moveTo>
                <a:lnTo>
                  <a:pt x="4155034" y="0"/>
                </a:lnTo>
                <a:lnTo>
                  <a:pt x="4155034" y="3595993"/>
                </a:lnTo>
                <a:lnTo>
                  <a:pt x="0" y="359599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6" id="6"/>
          <p:cNvSpPr txBox="true"/>
          <p:nvPr/>
        </p:nvSpPr>
        <p:spPr>
          <a:xfrm rot="0">
            <a:off x="3987924" y="1505242"/>
            <a:ext cx="3052312" cy="6082538"/>
          </a:xfrm>
          <a:prstGeom prst="rect">
            <a:avLst/>
          </a:prstGeom>
        </p:spPr>
        <p:txBody>
          <a:bodyPr anchor="t" rtlCol="false" tIns="0" lIns="0" bIns="0" rIns="0">
            <a:spAutoFit/>
          </a:bodyPr>
          <a:lstStyle/>
          <a:p>
            <a:pPr algn="l">
              <a:lnSpc>
                <a:spcPts val="2175"/>
              </a:lnSpc>
            </a:pPr>
            <a:r>
              <a:rPr lang="en-US" sz="1599">
                <a:solidFill>
                  <a:srgbClr val="000000"/>
                </a:solidFill>
                <a:latin typeface="Poppins"/>
                <a:ea typeface="Poppins"/>
                <a:cs typeface="Poppins"/>
                <a:sym typeface="Poppins"/>
              </a:rPr>
              <a:t>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Information about the story, replace this text with the copy  </a:t>
            </a:r>
          </a:p>
        </p:txBody>
      </p:sp>
      <p:grpSp>
        <p:nvGrpSpPr>
          <p:cNvPr name="Group 7" id="7"/>
          <p:cNvGrpSpPr/>
          <p:nvPr/>
        </p:nvGrpSpPr>
        <p:grpSpPr>
          <a:xfrm rot="0">
            <a:off x="424980" y="3306541"/>
            <a:ext cx="2236680" cy="2191574"/>
            <a:chOff x="0" y="0"/>
            <a:chExt cx="2982240" cy="2922098"/>
          </a:xfrm>
        </p:grpSpPr>
        <p:pic>
          <p:nvPicPr>
            <p:cNvPr name="Picture 8" id="8"/>
            <p:cNvPicPr>
              <a:picLocks noChangeAspect="true"/>
            </p:cNvPicPr>
            <p:nvPr/>
          </p:nvPicPr>
          <p:blipFill>
            <a:blip r:embed="rId4"/>
            <a:srcRect l="30113" t="0" r="30113" b="0"/>
            <a:stretch>
              <a:fillRect/>
            </a:stretch>
          </p:blipFill>
          <p:spPr>
            <a:xfrm flipH="false" flipV="false">
              <a:off x="0" y="0"/>
              <a:ext cx="2982240" cy="2922098"/>
            </a:xfrm>
            <a:prstGeom prst="rect">
              <a:avLst/>
            </a:prstGeom>
          </p:spPr>
        </p:pic>
      </p:grpSp>
      <p:sp>
        <p:nvSpPr>
          <p:cNvPr name="TextBox 9" id="9"/>
          <p:cNvSpPr txBox="true"/>
          <p:nvPr/>
        </p:nvSpPr>
        <p:spPr>
          <a:xfrm rot="0">
            <a:off x="3987924" y="709079"/>
            <a:ext cx="3052312" cy="558038"/>
          </a:xfrm>
          <a:prstGeom prst="rect">
            <a:avLst/>
          </a:prstGeom>
        </p:spPr>
        <p:txBody>
          <a:bodyPr anchor="t" rtlCol="false" tIns="0" lIns="0" bIns="0" rIns="0">
            <a:spAutoFit/>
          </a:bodyPr>
          <a:lstStyle/>
          <a:p>
            <a:pPr algn="just">
              <a:lnSpc>
                <a:spcPts val="2175"/>
              </a:lnSpc>
            </a:pPr>
            <a:r>
              <a:rPr lang="en-US" sz="1599" b="true">
                <a:solidFill>
                  <a:srgbClr val="000000"/>
                </a:solidFill>
                <a:latin typeface="Poppins Bold"/>
                <a:ea typeface="Poppins Bold"/>
                <a:cs typeface="Poppins Bold"/>
                <a:sym typeface="Poppins Bold"/>
              </a:rPr>
              <a:t>Story Title, replace this text with the story title</a:t>
            </a:r>
          </a:p>
        </p:txBody>
      </p:sp>
      <p:grpSp>
        <p:nvGrpSpPr>
          <p:cNvPr name="Group 10" id="10"/>
          <p:cNvGrpSpPr/>
          <p:nvPr/>
        </p:nvGrpSpPr>
        <p:grpSpPr>
          <a:xfrm rot="0">
            <a:off x="1543320" y="5715691"/>
            <a:ext cx="2236680" cy="2191574"/>
            <a:chOff x="0" y="0"/>
            <a:chExt cx="2982240" cy="2922098"/>
          </a:xfrm>
        </p:grpSpPr>
        <p:pic>
          <p:nvPicPr>
            <p:cNvPr name="Picture 11" id="11"/>
            <p:cNvPicPr>
              <a:picLocks noChangeAspect="true"/>
            </p:cNvPicPr>
            <p:nvPr/>
          </p:nvPicPr>
          <p:blipFill>
            <a:blip r:embed="rId4"/>
            <a:srcRect l="30113" t="0" r="30113" b="0"/>
            <a:stretch>
              <a:fillRect/>
            </a:stretch>
          </p:blipFill>
          <p:spPr>
            <a:xfrm flipH="false" flipV="false">
              <a:off x="0" y="0"/>
              <a:ext cx="2982240" cy="2922098"/>
            </a:xfrm>
            <a:prstGeom prst="rect">
              <a:avLst/>
            </a:prstGeom>
          </p:spPr>
        </p:pic>
      </p:grpSp>
      <p:grpSp>
        <p:nvGrpSpPr>
          <p:cNvPr name="Group 12" id="12"/>
          <p:cNvGrpSpPr/>
          <p:nvPr/>
        </p:nvGrpSpPr>
        <p:grpSpPr>
          <a:xfrm rot="0">
            <a:off x="424980" y="8124841"/>
            <a:ext cx="2236680" cy="2191574"/>
            <a:chOff x="0" y="0"/>
            <a:chExt cx="2982240" cy="2922098"/>
          </a:xfrm>
        </p:grpSpPr>
        <p:pic>
          <p:nvPicPr>
            <p:cNvPr name="Picture 13" id="13"/>
            <p:cNvPicPr>
              <a:picLocks noChangeAspect="true"/>
            </p:cNvPicPr>
            <p:nvPr/>
          </p:nvPicPr>
          <p:blipFill>
            <a:blip r:embed="rId4"/>
            <a:srcRect l="30113" t="0" r="30113" b="0"/>
            <a:stretch>
              <a:fillRect/>
            </a:stretch>
          </p:blipFill>
          <p:spPr>
            <a:xfrm flipH="false" flipV="false">
              <a:off x="0" y="0"/>
              <a:ext cx="2982240" cy="2922098"/>
            </a:xfrm>
            <a:prstGeom prst="rect">
              <a:avLst/>
            </a:prstGeom>
          </p:spPr>
        </p:pic>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DAGUMypvqOs</dc:identifier>
  <dcterms:modified xsi:type="dcterms:W3CDTF">2011-08-01T06:04:30Z</dcterms:modified>
  <cp:revision>1</cp:revision>
  <dc:title>CFO Newsletter Templates</dc:title>
</cp:coreProperties>
</file>