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7556500" cy="10693400"/>
  <p:notesSz cx="6858000" cy="9144000"/>
  <p:embeddedFontLst>
    <p:embeddedFont>
      <p:font typeface="DM Sans Bold" panose="020B0604020202020204" charset="0"/>
      <p:regular r:id="rId17"/>
    </p:embeddedFont>
    <p:embeddedFont>
      <p:font typeface="Futura" panose="020B0604020202020204" charset="0"/>
      <p:regular r:id="rId18"/>
    </p:embeddedFont>
    <p:embeddedFont>
      <p:font typeface="Montserrat Classic" panose="020B0604020202020204" charset="0"/>
      <p:regular r:id="rId19"/>
    </p:embeddedFont>
    <p:embeddedFont>
      <p:font typeface="Poppins" panose="00000500000000000000" pitchFamily="2" charset="0"/>
      <p:regular r:id="rId20"/>
    </p:embeddedFont>
    <p:embeddedFont>
      <p:font typeface="Poppins Bold" panose="00000800000000000000" charset="0"/>
      <p:regular r:id="rId21"/>
    </p:embeddedFont>
    <p:embeddedFont>
      <p:font typeface="Poppins Extra-Light" panose="020B0604020202020204" charset="0"/>
      <p:regular r:id="rId22"/>
    </p:embeddedFont>
    <p:embeddedFont>
      <p:font typeface="Poppins Semi-Bold" panose="020B0604020202020204" charset="0"/>
      <p:regular r:id="rId23"/>
    </p:embeddedFont>
    <p:embeddedFont>
      <p:font typeface="Poppins Ultra-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29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2.svg"/><Relationship Id="rId5" Type="http://schemas.openxmlformats.org/officeDocument/2006/relationships/image" Target="../media/image22.sv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svg"/><Relationship Id="rId1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0728" y="5086511"/>
            <a:ext cx="9992434" cy="99924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20124" y="1700592"/>
            <a:ext cx="4984861" cy="49848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9615" y="4720213"/>
            <a:ext cx="2255593" cy="225559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174891" y="1855369"/>
            <a:ext cx="4675326" cy="4675307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15419" y="4826020"/>
            <a:ext cx="2043986" cy="204397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AutoShape 15"/>
          <p:cNvSpPr/>
          <p:nvPr/>
        </p:nvSpPr>
        <p:spPr>
          <a:xfrm flipH="1">
            <a:off x="3543586" y="7097362"/>
            <a:ext cx="0" cy="2669497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2941009" y="173560"/>
            <a:ext cx="1677982" cy="882016"/>
          </a:xfrm>
          <a:custGeom>
            <a:avLst/>
            <a:gdLst/>
            <a:ahLst/>
            <a:cxnLst/>
            <a:rect l="l" t="t" r="r" b="b"/>
            <a:pathLst>
              <a:path w="1677982" h="882016">
                <a:moveTo>
                  <a:pt x="0" y="0"/>
                </a:moveTo>
                <a:lnTo>
                  <a:pt x="1677982" y="0"/>
                </a:lnTo>
                <a:lnTo>
                  <a:pt x="1677982" y="882016"/>
                </a:lnTo>
                <a:lnTo>
                  <a:pt x="0" y="882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266512" y="3253363"/>
            <a:ext cx="354180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6512" y="1217501"/>
            <a:ext cx="401479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91236" y="7068787"/>
            <a:ext cx="3558877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Date: </a:t>
            </a:r>
          </a:p>
          <a:p>
            <a:pPr algn="l">
              <a:lnSpc>
                <a:spcPts val="1950"/>
              </a:lnSpc>
            </a:pPr>
            <a:endParaRPr lang="en-US" sz="150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950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Time: </a:t>
            </a:r>
          </a:p>
          <a:p>
            <a:pPr algn="l">
              <a:lnSpc>
                <a:spcPts val="1950"/>
              </a:lnSpc>
            </a:pPr>
            <a:endParaRPr lang="en-US" sz="150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950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Venue</a:t>
            </a: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l">
              <a:lnSpc>
                <a:spcPts val="1950"/>
              </a:lnSpc>
            </a:pPr>
            <a:endParaRPr lang="en-US"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50"/>
              </a:lnSpc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Call to action - how can you get involved and who should you speak to?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6512" y="7042481"/>
            <a:ext cx="3029424" cy="200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3" lvl="1" indent="-161927" algn="l">
              <a:lnSpc>
                <a:spcPts val="225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Reason to attend 1</a:t>
            </a:r>
          </a:p>
          <a:p>
            <a:pPr algn="l">
              <a:lnSpc>
                <a:spcPts val="2250"/>
              </a:lnSpc>
            </a:pPr>
            <a:endParaRPr lang="en-US"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23853" lvl="1" indent="-161927" algn="l">
              <a:lnSpc>
                <a:spcPts val="225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Reason to attend 2</a:t>
            </a:r>
          </a:p>
          <a:p>
            <a:pPr algn="l">
              <a:lnSpc>
                <a:spcPts val="2250"/>
              </a:lnSpc>
            </a:pPr>
            <a:endParaRPr lang="en-US"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23853" lvl="1" indent="-161927" algn="l">
              <a:lnSpc>
                <a:spcPts val="225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Reason to attend 3</a:t>
            </a:r>
          </a:p>
          <a:p>
            <a:pPr algn="l">
              <a:lnSpc>
                <a:spcPts val="2250"/>
              </a:lnSpc>
            </a:pPr>
            <a:endParaRPr lang="en-US"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23853" lvl="1" indent="-161927" algn="l">
              <a:lnSpc>
                <a:spcPts val="225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Reason to attend 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6512" y="10067466"/>
            <a:ext cx="7083601" cy="417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4132" y="0"/>
            <a:ext cx="2844141" cy="2516225"/>
            <a:chOff x="0" y="0"/>
            <a:chExt cx="3792189" cy="33549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7975" r="27975"/>
            <a:stretch>
              <a:fillRect/>
            </a:stretch>
          </p:blipFill>
          <p:spPr>
            <a:xfrm>
              <a:off x="0" y="0"/>
              <a:ext cx="3792189" cy="335496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4156704"/>
            <a:ext cx="2274166" cy="1851793"/>
            <a:chOff x="0" y="0"/>
            <a:chExt cx="3032222" cy="246905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6070" r="26070"/>
            <a:stretch>
              <a:fillRect/>
            </a:stretch>
          </p:blipFill>
          <p:spPr>
            <a:xfrm>
              <a:off x="0" y="0"/>
              <a:ext cx="3032222" cy="246905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403444" y="4156704"/>
            <a:ext cx="2539766" cy="1851793"/>
            <a:chOff x="0" y="0"/>
            <a:chExt cx="3386355" cy="246905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3275" r="23275"/>
            <a:stretch>
              <a:fillRect/>
            </a:stretch>
          </p:blipFill>
          <p:spPr>
            <a:xfrm>
              <a:off x="0" y="0"/>
              <a:ext cx="3386355" cy="2469057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5069834" y="4156704"/>
            <a:ext cx="2539766" cy="1851793"/>
            <a:chOff x="0" y="0"/>
            <a:chExt cx="3386355" cy="246905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23275" r="23275"/>
            <a:stretch>
              <a:fillRect/>
            </a:stretch>
          </p:blipFill>
          <p:spPr>
            <a:xfrm>
              <a:off x="0" y="0"/>
              <a:ext cx="3386355" cy="246905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-266927" y="0"/>
            <a:ext cx="4905408" cy="2516225"/>
            <a:chOff x="0" y="0"/>
            <a:chExt cx="2314938" cy="11874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14938" cy="1187446"/>
            </a:xfrm>
            <a:custGeom>
              <a:avLst/>
              <a:gdLst/>
              <a:ahLst/>
              <a:cxnLst/>
              <a:rect l="l" t="t" r="r" b="b"/>
              <a:pathLst>
                <a:path w="2314938" h="1187446">
                  <a:moveTo>
                    <a:pt x="0" y="0"/>
                  </a:moveTo>
                  <a:lnTo>
                    <a:pt x="2314938" y="0"/>
                  </a:lnTo>
                  <a:lnTo>
                    <a:pt x="2314938" y="1187446"/>
                  </a:lnTo>
                  <a:lnTo>
                    <a:pt x="0" y="1187446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3779668" y="6137975"/>
            <a:ext cx="663" cy="4280959"/>
          </a:xfrm>
          <a:prstGeom prst="line">
            <a:avLst/>
          </a:prstGeom>
          <a:ln w="28575" cap="flat">
            <a:solidFill>
              <a:srgbClr val="DFB1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322840" y="228049"/>
            <a:ext cx="4315641" cy="74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8"/>
              </a:lnSpc>
            </a:pPr>
            <a:r>
              <a:rPr lang="en-US" sz="4800">
                <a:solidFill>
                  <a:srgbClr val="EBEBF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1513" y="2705194"/>
            <a:ext cx="6813719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265600" y="9329793"/>
            <a:ext cx="7875200" cy="1568153"/>
            <a:chOff x="0" y="0"/>
            <a:chExt cx="3716429" cy="7400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16429" cy="740036"/>
            </a:xfrm>
            <a:custGeom>
              <a:avLst/>
              <a:gdLst/>
              <a:ahLst/>
              <a:cxnLst/>
              <a:rect l="l" t="t" r="r" b="b"/>
              <a:pathLst>
                <a:path w="3716429" h="740036">
                  <a:moveTo>
                    <a:pt x="0" y="0"/>
                  </a:moveTo>
                  <a:lnTo>
                    <a:pt x="3716429" y="0"/>
                  </a:lnTo>
                  <a:lnTo>
                    <a:pt x="3716429" y="740036"/>
                  </a:lnTo>
                  <a:lnTo>
                    <a:pt x="0" y="740036"/>
                  </a:ln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Freeform 17"/>
          <p:cNvSpPr/>
          <p:nvPr/>
        </p:nvSpPr>
        <p:spPr>
          <a:xfrm>
            <a:off x="5209023" y="9560023"/>
            <a:ext cx="1926209" cy="910107"/>
          </a:xfrm>
          <a:custGeom>
            <a:avLst/>
            <a:gdLst/>
            <a:ahLst/>
            <a:cxnLst/>
            <a:rect l="l" t="t" r="r" b="b"/>
            <a:pathLst>
              <a:path w="1926209" h="910107">
                <a:moveTo>
                  <a:pt x="0" y="0"/>
                </a:moveTo>
                <a:lnTo>
                  <a:pt x="1926208" y="0"/>
                </a:lnTo>
                <a:lnTo>
                  <a:pt x="1926208" y="910107"/>
                </a:lnTo>
                <a:lnTo>
                  <a:pt x="0" y="910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25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322840" y="9582641"/>
            <a:ext cx="4315641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1513" y="6061775"/>
            <a:ext cx="3029424" cy="240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1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88622" lvl="1" indent="-194311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2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88622" lvl="1" indent="-194311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3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88622" lvl="1" indent="-194311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13719" y="6061775"/>
            <a:ext cx="3029424" cy="309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Date: 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Time: 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Venue</a:t>
            </a: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Call to action - how can you get involved and who should you speak to?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BF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4132" y="0"/>
            <a:ext cx="2844141" cy="2516225"/>
            <a:chOff x="0" y="0"/>
            <a:chExt cx="3792189" cy="33549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7975" r="27975"/>
            <a:stretch>
              <a:fillRect/>
            </a:stretch>
          </p:blipFill>
          <p:spPr>
            <a:xfrm>
              <a:off x="0" y="0"/>
              <a:ext cx="3792189" cy="335496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4156704"/>
            <a:ext cx="2274166" cy="1851793"/>
            <a:chOff x="0" y="0"/>
            <a:chExt cx="3032222" cy="246905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6070" r="26070"/>
            <a:stretch>
              <a:fillRect/>
            </a:stretch>
          </p:blipFill>
          <p:spPr>
            <a:xfrm>
              <a:off x="0" y="0"/>
              <a:ext cx="3032222" cy="246905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403444" y="4156704"/>
            <a:ext cx="2539766" cy="1851793"/>
            <a:chOff x="0" y="0"/>
            <a:chExt cx="3386355" cy="246905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3275" r="23275"/>
            <a:stretch>
              <a:fillRect/>
            </a:stretch>
          </p:blipFill>
          <p:spPr>
            <a:xfrm>
              <a:off x="0" y="0"/>
              <a:ext cx="3386355" cy="2469057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5069834" y="4156704"/>
            <a:ext cx="2539766" cy="1851793"/>
            <a:chOff x="0" y="0"/>
            <a:chExt cx="3386355" cy="246905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23275" r="23275"/>
            <a:stretch>
              <a:fillRect/>
            </a:stretch>
          </p:blipFill>
          <p:spPr>
            <a:xfrm>
              <a:off x="0" y="0"/>
              <a:ext cx="3386355" cy="246905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-266927" y="0"/>
            <a:ext cx="4905408" cy="2516225"/>
            <a:chOff x="0" y="0"/>
            <a:chExt cx="2314938" cy="11874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14938" cy="1187446"/>
            </a:xfrm>
            <a:custGeom>
              <a:avLst/>
              <a:gdLst/>
              <a:ahLst/>
              <a:cxnLst/>
              <a:rect l="l" t="t" r="r" b="b"/>
              <a:pathLst>
                <a:path w="2314938" h="1187446">
                  <a:moveTo>
                    <a:pt x="0" y="0"/>
                  </a:moveTo>
                  <a:lnTo>
                    <a:pt x="2314938" y="0"/>
                  </a:lnTo>
                  <a:lnTo>
                    <a:pt x="2314938" y="1187446"/>
                  </a:lnTo>
                  <a:lnTo>
                    <a:pt x="0" y="1187446"/>
                  </a:ln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3779668" y="6137975"/>
            <a:ext cx="663" cy="4280959"/>
          </a:xfrm>
          <a:prstGeom prst="line">
            <a:avLst/>
          </a:prstGeom>
          <a:ln w="28575" cap="flat">
            <a:solidFill>
              <a:srgbClr val="DFB1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322840" y="228049"/>
            <a:ext cx="4315641" cy="74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8"/>
              </a:lnSpc>
            </a:pPr>
            <a:r>
              <a:rPr lang="en-US" sz="4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1513" y="2705194"/>
            <a:ext cx="6813719" cy="32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265600" y="9329793"/>
            <a:ext cx="7875200" cy="1568153"/>
            <a:chOff x="0" y="0"/>
            <a:chExt cx="3716429" cy="7400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16429" cy="740036"/>
            </a:xfrm>
            <a:custGeom>
              <a:avLst/>
              <a:gdLst/>
              <a:ahLst/>
              <a:cxnLst/>
              <a:rect l="l" t="t" r="r" b="b"/>
              <a:pathLst>
                <a:path w="3716429" h="740036">
                  <a:moveTo>
                    <a:pt x="0" y="0"/>
                  </a:moveTo>
                  <a:lnTo>
                    <a:pt x="3716429" y="0"/>
                  </a:lnTo>
                  <a:lnTo>
                    <a:pt x="3716429" y="740036"/>
                  </a:lnTo>
                  <a:lnTo>
                    <a:pt x="0" y="740036"/>
                  </a:ln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Freeform 17"/>
          <p:cNvSpPr/>
          <p:nvPr/>
        </p:nvSpPr>
        <p:spPr>
          <a:xfrm>
            <a:off x="5209023" y="9560023"/>
            <a:ext cx="1926209" cy="910107"/>
          </a:xfrm>
          <a:custGeom>
            <a:avLst/>
            <a:gdLst/>
            <a:ahLst/>
            <a:cxnLst/>
            <a:rect l="l" t="t" r="r" b="b"/>
            <a:pathLst>
              <a:path w="1926209" h="910107">
                <a:moveTo>
                  <a:pt x="0" y="0"/>
                </a:moveTo>
                <a:lnTo>
                  <a:pt x="1926208" y="0"/>
                </a:lnTo>
                <a:lnTo>
                  <a:pt x="1926208" y="910107"/>
                </a:lnTo>
                <a:lnTo>
                  <a:pt x="0" y="910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25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322840" y="9582641"/>
            <a:ext cx="4315641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1513" y="6061775"/>
            <a:ext cx="3029424" cy="240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1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88622" lvl="1" indent="-194311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2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88622" lvl="1" indent="-194311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3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88622" lvl="1" indent="-194311" algn="l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13719" y="6061775"/>
            <a:ext cx="3029424" cy="309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Date: 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Time: 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Venue</a:t>
            </a: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l">
              <a:lnSpc>
                <a:spcPts val="2700"/>
              </a:lnSpc>
            </a:pPr>
            <a:endParaRPr lang="en-US"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Call to action - how can you get involved and who should you speak to?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2023" y="8784543"/>
            <a:ext cx="224346" cy="224346"/>
          </a:xfrm>
          <a:custGeom>
            <a:avLst/>
            <a:gdLst/>
            <a:ahLst/>
            <a:cxnLst/>
            <a:rect l="l" t="t" r="r" b="b"/>
            <a:pathLst>
              <a:path w="224346" h="224346">
                <a:moveTo>
                  <a:pt x="0" y="0"/>
                </a:moveTo>
                <a:lnTo>
                  <a:pt x="224346" y="0"/>
                </a:lnTo>
                <a:lnTo>
                  <a:pt x="224346" y="224347"/>
                </a:lnTo>
                <a:lnTo>
                  <a:pt x="0" y="224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84054" y="8449631"/>
            <a:ext cx="222628" cy="222628"/>
          </a:xfrm>
          <a:custGeom>
            <a:avLst/>
            <a:gdLst/>
            <a:ahLst/>
            <a:cxnLst/>
            <a:rect l="l" t="t" r="r" b="b"/>
            <a:pathLst>
              <a:path w="222628" h="222628">
                <a:moveTo>
                  <a:pt x="0" y="0"/>
                </a:moveTo>
                <a:lnTo>
                  <a:pt x="222628" y="0"/>
                </a:lnTo>
                <a:lnTo>
                  <a:pt x="222628" y="222628"/>
                </a:lnTo>
                <a:lnTo>
                  <a:pt x="0" y="222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2023" y="9121174"/>
            <a:ext cx="184659" cy="214720"/>
          </a:xfrm>
          <a:custGeom>
            <a:avLst/>
            <a:gdLst/>
            <a:ahLst/>
            <a:cxnLst/>
            <a:rect l="l" t="t" r="r" b="b"/>
            <a:pathLst>
              <a:path w="184659" h="214720">
                <a:moveTo>
                  <a:pt x="0" y="0"/>
                </a:moveTo>
                <a:lnTo>
                  <a:pt x="184659" y="0"/>
                </a:lnTo>
                <a:lnTo>
                  <a:pt x="184659" y="214720"/>
                </a:lnTo>
                <a:lnTo>
                  <a:pt x="0" y="214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5018564" y="2000965"/>
            <a:ext cx="2079337" cy="7139353"/>
          </a:xfrm>
          <a:custGeom>
            <a:avLst/>
            <a:gdLst/>
            <a:ahLst/>
            <a:cxnLst/>
            <a:rect l="l" t="t" r="r" b="b"/>
            <a:pathLst>
              <a:path w="2079337" h="7139353">
                <a:moveTo>
                  <a:pt x="0" y="0"/>
                </a:moveTo>
                <a:lnTo>
                  <a:pt x="2079336" y="0"/>
                </a:lnTo>
                <a:lnTo>
                  <a:pt x="2079336" y="7139353"/>
                </a:lnTo>
                <a:lnTo>
                  <a:pt x="0" y="71393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4842612" y="2293523"/>
            <a:ext cx="1847086" cy="2404988"/>
            <a:chOff x="0" y="0"/>
            <a:chExt cx="389385" cy="5069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385" cy="506996"/>
            </a:xfrm>
            <a:custGeom>
              <a:avLst/>
              <a:gdLst/>
              <a:ahLst/>
              <a:cxnLst/>
              <a:rect l="l" t="t" r="r" b="b"/>
              <a:pathLst>
                <a:path w="389385" h="506996">
                  <a:moveTo>
                    <a:pt x="0" y="0"/>
                  </a:moveTo>
                  <a:lnTo>
                    <a:pt x="389385" y="0"/>
                  </a:lnTo>
                  <a:lnTo>
                    <a:pt x="389385" y="506996"/>
                  </a:lnTo>
                  <a:lnTo>
                    <a:pt x="0" y="506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99569" y="8363906"/>
            <a:ext cx="3543043" cy="9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</a:p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</a:p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626" y="7964324"/>
            <a:ext cx="3849986" cy="276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Call to action: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839869" y="4916474"/>
            <a:ext cx="1847086" cy="2404988"/>
            <a:chOff x="0" y="0"/>
            <a:chExt cx="389385" cy="5069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385" cy="506996"/>
            </a:xfrm>
            <a:custGeom>
              <a:avLst/>
              <a:gdLst/>
              <a:ahLst/>
              <a:cxnLst/>
              <a:rect l="l" t="t" r="r" b="b"/>
              <a:pathLst>
                <a:path w="389385" h="506996">
                  <a:moveTo>
                    <a:pt x="0" y="0"/>
                  </a:moveTo>
                  <a:lnTo>
                    <a:pt x="389385" y="0"/>
                  </a:lnTo>
                  <a:lnTo>
                    <a:pt x="389385" y="506996"/>
                  </a:lnTo>
                  <a:lnTo>
                    <a:pt x="0" y="506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839869" y="7531012"/>
            <a:ext cx="1847086" cy="2404988"/>
            <a:chOff x="0" y="0"/>
            <a:chExt cx="389385" cy="5069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9385" cy="506996"/>
            </a:xfrm>
            <a:custGeom>
              <a:avLst/>
              <a:gdLst/>
              <a:ahLst/>
              <a:cxnLst/>
              <a:rect l="l" t="t" r="r" b="b"/>
              <a:pathLst>
                <a:path w="389385" h="506996">
                  <a:moveTo>
                    <a:pt x="0" y="0"/>
                  </a:moveTo>
                  <a:lnTo>
                    <a:pt x="389385" y="0"/>
                  </a:lnTo>
                  <a:lnTo>
                    <a:pt x="389385" y="506996"/>
                  </a:lnTo>
                  <a:lnTo>
                    <a:pt x="0" y="506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 rot="2250871">
            <a:off x="-545676" y="-1309316"/>
            <a:ext cx="3024000" cy="2617135"/>
          </a:xfrm>
          <a:custGeom>
            <a:avLst/>
            <a:gdLst/>
            <a:ahLst/>
            <a:cxnLst/>
            <a:rect l="l" t="t" r="r" b="b"/>
            <a:pathLst>
              <a:path w="3024000" h="2617135">
                <a:moveTo>
                  <a:pt x="0" y="0"/>
                </a:moveTo>
                <a:lnTo>
                  <a:pt x="3024000" y="0"/>
                </a:lnTo>
                <a:lnTo>
                  <a:pt x="3024000" y="2617135"/>
                </a:lnTo>
                <a:lnTo>
                  <a:pt x="0" y="2617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462100" y="1292371"/>
            <a:ext cx="6635800" cy="70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6" name="Freeform 16"/>
          <p:cNvSpPr/>
          <p:nvPr/>
        </p:nvSpPr>
        <p:spPr>
          <a:xfrm rot="2250871">
            <a:off x="-2133281" y="-1694338"/>
            <a:ext cx="3938817" cy="3408867"/>
          </a:xfrm>
          <a:custGeom>
            <a:avLst/>
            <a:gdLst/>
            <a:ahLst/>
            <a:cxnLst/>
            <a:rect l="l" t="t" r="r" b="b"/>
            <a:pathLst>
              <a:path w="3938817" h="3408867">
                <a:moveTo>
                  <a:pt x="0" y="0"/>
                </a:moveTo>
                <a:lnTo>
                  <a:pt x="3938817" y="0"/>
                </a:lnTo>
                <a:lnTo>
                  <a:pt x="3938817" y="3408867"/>
                </a:lnTo>
                <a:lnTo>
                  <a:pt x="0" y="34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2816896" y="300946"/>
            <a:ext cx="1926209" cy="910107"/>
          </a:xfrm>
          <a:custGeom>
            <a:avLst/>
            <a:gdLst/>
            <a:ahLst/>
            <a:cxnLst/>
            <a:rect l="l" t="t" r="r" b="b"/>
            <a:pathLst>
              <a:path w="1926209" h="910107">
                <a:moveTo>
                  <a:pt x="0" y="0"/>
                </a:moveTo>
                <a:lnTo>
                  <a:pt x="1926208" y="0"/>
                </a:lnTo>
                <a:lnTo>
                  <a:pt x="1926208" y="910108"/>
                </a:lnTo>
                <a:lnTo>
                  <a:pt x="0" y="9101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125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756000" y="2283998"/>
            <a:ext cx="3858558" cy="374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4606" y="10021725"/>
            <a:ext cx="7074875" cy="41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2023" y="8784543"/>
            <a:ext cx="224346" cy="224346"/>
          </a:xfrm>
          <a:custGeom>
            <a:avLst/>
            <a:gdLst/>
            <a:ahLst/>
            <a:cxnLst/>
            <a:rect l="l" t="t" r="r" b="b"/>
            <a:pathLst>
              <a:path w="224346" h="224346">
                <a:moveTo>
                  <a:pt x="0" y="0"/>
                </a:moveTo>
                <a:lnTo>
                  <a:pt x="224346" y="0"/>
                </a:lnTo>
                <a:lnTo>
                  <a:pt x="224346" y="224347"/>
                </a:lnTo>
                <a:lnTo>
                  <a:pt x="0" y="224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84054" y="8449631"/>
            <a:ext cx="222628" cy="222628"/>
          </a:xfrm>
          <a:custGeom>
            <a:avLst/>
            <a:gdLst/>
            <a:ahLst/>
            <a:cxnLst/>
            <a:rect l="l" t="t" r="r" b="b"/>
            <a:pathLst>
              <a:path w="222628" h="222628">
                <a:moveTo>
                  <a:pt x="0" y="0"/>
                </a:moveTo>
                <a:lnTo>
                  <a:pt x="222628" y="0"/>
                </a:lnTo>
                <a:lnTo>
                  <a:pt x="222628" y="222628"/>
                </a:lnTo>
                <a:lnTo>
                  <a:pt x="0" y="222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2023" y="9121174"/>
            <a:ext cx="184659" cy="214720"/>
          </a:xfrm>
          <a:custGeom>
            <a:avLst/>
            <a:gdLst/>
            <a:ahLst/>
            <a:cxnLst/>
            <a:rect l="l" t="t" r="r" b="b"/>
            <a:pathLst>
              <a:path w="184659" h="214720">
                <a:moveTo>
                  <a:pt x="0" y="0"/>
                </a:moveTo>
                <a:lnTo>
                  <a:pt x="184659" y="0"/>
                </a:lnTo>
                <a:lnTo>
                  <a:pt x="184659" y="214720"/>
                </a:lnTo>
                <a:lnTo>
                  <a:pt x="0" y="214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5018564" y="2000965"/>
            <a:ext cx="2079337" cy="7139353"/>
          </a:xfrm>
          <a:custGeom>
            <a:avLst/>
            <a:gdLst/>
            <a:ahLst/>
            <a:cxnLst/>
            <a:rect l="l" t="t" r="r" b="b"/>
            <a:pathLst>
              <a:path w="2079337" h="7139353">
                <a:moveTo>
                  <a:pt x="0" y="0"/>
                </a:moveTo>
                <a:lnTo>
                  <a:pt x="2079336" y="0"/>
                </a:lnTo>
                <a:lnTo>
                  <a:pt x="2079336" y="7139353"/>
                </a:lnTo>
                <a:lnTo>
                  <a:pt x="0" y="71393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4842612" y="2293523"/>
            <a:ext cx="1847086" cy="2404988"/>
            <a:chOff x="0" y="0"/>
            <a:chExt cx="389385" cy="5069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385" cy="506996"/>
            </a:xfrm>
            <a:custGeom>
              <a:avLst/>
              <a:gdLst/>
              <a:ahLst/>
              <a:cxnLst/>
              <a:rect l="l" t="t" r="r" b="b"/>
              <a:pathLst>
                <a:path w="389385" h="506996">
                  <a:moveTo>
                    <a:pt x="0" y="0"/>
                  </a:moveTo>
                  <a:lnTo>
                    <a:pt x="389385" y="0"/>
                  </a:lnTo>
                  <a:lnTo>
                    <a:pt x="389385" y="506996"/>
                  </a:lnTo>
                  <a:lnTo>
                    <a:pt x="0" y="506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99569" y="8363906"/>
            <a:ext cx="3543043" cy="9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</a:p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</a:p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626" y="7964324"/>
            <a:ext cx="3849986" cy="276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Call to action: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839869" y="4916474"/>
            <a:ext cx="1847086" cy="2404988"/>
            <a:chOff x="0" y="0"/>
            <a:chExt cx="389385" cy="5069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9385" cy="506996"/>
            </a:xfrm>
            <a:custGeom>
              <a:avLst/>
              <a:gdLst/>
              <a:ahLst/>
              <a:cxnLst/>
              <a:rect l="l" t="t" r="r" b="b"/>
              <a:pathLst>
                <a:path w="389385" h="506996">
                  <a:moveTo>
                    <a:pt x="0" y="0"/>
                  </a:moveTo>
                  <a:lnTo>
                    <a:pt x="389385" y="0"/>
                  </a:lnTo>
                  <a:lnTo>
                    <a:pt x="389385" y="506996"/>
                  </a:lnTo>
                  <a:lnTo>
                    <a:pt x="0" y="506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839869" y="7531012"/>
            <a:ext cx="1847086" cy="2404988"/>
            <a:chOff x="0" y="0"/>
            <a:chExt cx="389385" cy="5069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9385" cy="506996"/>
            </a:xfrm>
            <a:custGeom>
              <a:avLst/>
              <a:gdLst/>
              <a:ahLst/>
              <a:cxnLst/>
              <a:rect l="l" t="t" r="r" b="b"/>
              <a:pathLst>
                <a:path w="389385" h="506996">
                  <a:moveTo>
                    <a:pt x="0" y="0"/>
                  </a:moveTo>
                  <a:lnTo>
                    <a:pt x="389385" y="0"/>
                  </a:lnTo>
                  <a:lnTo>
                    <a:pt x="389385" y="506996"/>
                  </a:lnTo>
                  <a:lnTo>
                    <a:pt x="0" y="506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 rot="2250871">
            <a:off x="-545676" y="-1309316"/>
            <a:ext cx="3024000" cy="2617135"/>
          </a:xfrm>
          <a:custGeom>
            <a:avLst/>
            <a:gdLst/>
            <a:ahLst/>
            <a:cxnLst/>
            <a:rect l="l" t="t" r="r" b="b"/>
            <a:pathLst>
              <a:path w="3024000" h="2617135">
                <a:moveTo>
                  <a:pt x="0" y="0"/>
                </a:moveTo>
                <a:lnTo>
                  <a:pt x="3024000" y="0"/>
                </a:lnTo>
                <a:lnTo>
                  <a:pt x="3024000" y="2617135"/>
                </a:lnTo>
                <a:lnTo>
                  <a:pt x="0" y="2617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462100" y="1292371"/>
            <a:ext cx="6635800" cy="70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6" name="Freeform 16"/>
          <p:cNvSpPr/>
          <p:nvPr/>
        </p:nvSpPr>
        <p:spPr>
          <a:xfrm rot="2250871">
            <a:off x="-2133281" y="-1694338"/>
            <a:ext cx="3938817" cy="3408867"/>
          </a:xfrm>
          <a:custGeom>
            <a:avLst/>
            <a:gdLst/>
            <a:ahLst/>
            <a:cxnLst/>
            <a:rect l="l" t="t" r="r" b="b"/>
            <a:pathLst>
              <a:path w="3938817" h="3408867">
                <a:moveTo>
                  <a:pt x="0" y="0"/>
                </a:moveTo>
                <a:lnTo>
                  <a:pt x="3938817" y="0"/>
                </a:lnTo>
                <a:lnTo>
                  <a:pt x="3938817" y="3408867"/>
                </a:lnTo>
                <a:lnTo>
                  <a:pt x="0" y="34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2816896" y="300946"/>
            <a:ext cx="1926209" cy="910107"/>
          </a:xfrm>
          <a:custGeom>
            <a:avLst/>
            <a:gdLst/>
            <a:ahLst/>
            <a:cxnLst/>
            <a:rect l="l" t="t" r="r" b="b"/>
            <a:pathLst>
              <a:path w="1926209" h="910107">
                <a:moveTo>
                  <a:pt x="0" y="0"/>
                </a:moveTo>
                <a:lnTo>
                  <a:pt x="1926208" y="0"/>
                </a:lnTo>
                <a:lnTo>
                  <a:pt x="1926208" y="910108"/>
                </a:lnTo>
                <a:lnTo>
                  <a:pt x="0" y="9101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125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756000" y="2283998"/>
            <a:ext cx="3858558" cy="374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725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7. Info</a:t>
            </a:r>
          </a:p>
          <a:p>
            <a:pPr algn="l">
              <a:lnSpc>
                <a:spcPts val="1725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4606" y="10021725"/>
            <a:ext cx="7074875" cy="41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2282" y="552359"/>
            <a:ext cx="663230" cy="6632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50375" y="9410136"/>
            <a:ext cx="833802" cy="83380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503792" y="3997278"/>
            <a:ext cx="8088914" cy="808891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172836" y="-630686"/>
            <a:ext cx="6217097" cy="6192811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EBCC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80000" y="4402141"/>
            <a:ext cx="3279738" cy="5092524"/>
            <a:chOff x="0" y="0"/>
            <a:chExt cx="1175384" cy="1825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75384" cy="1825046"/>
            </a:xfrm>
            <a:custGeom>
              <a:avLst/>
              <a:gdLst/>
              <a:ahLst/>
              <a:cxnLst/>
              <a:rect l="l" t="t" r="r" b="b"/>
              <a:pathLst>
                <a:path w="1175384" h="1825046">
                  <a:moveTo>
                    <a:pt x="87340" y="0"/>
                  </a:moveTo>
                  <a:lnTo>
                    <a:pt x="1088044" y="0"/>
                  </a:lnTo>
                  <a:cubicBezTo>
                    <a:pt x="1111208" y="0"/>
                    <a:pt x="1133423" y="9202"/>
                    <a:pt x="1149803" y="25581"/>
                  </a:cubicBezTo>
                  <a:cubicBezTo>
                    <a:pt x="1166182" y="41961"/>
                    <a:pt x="1175384" y="64176"/>
                    <a:pt x="1175384" y="87340"/>
                  </a:cubicBezTo>
                  <a:lnTo>
                    <a:pt x="1175384" y="1737706"/>
                  </a:lnTo>
                  <a:cubicBezTo>
                    <a:pt x="1175384" y="1785942"/>
                    <a:pt x="1136281" y="1825046"/>
                    <a:pt x="1088044" y="1825046"/>
                  </a:cubicBezTo>
                  <a:lnTo>
                    <a:pt x="87340" y="1825046"/>
                  </a:lnTo>
                  <a:cubicBezTo>
                    <a:pt x="64176" y="1825046"/>
                    <a:pt x="41961" y="1815844"/>
                    <a:pt x="25581" y="1799464"/>
                  </a:cubicBezTo>
                  <a:cubicBezTo>
                    <a:pt x="9202" y="1783085"/>
                    <a:pt x="0" y="1760870"/>
                    <a:pt x="0" y="1737706"/>
                  </a:cubicBezTo>
                  <a:lnTo>
                    <a:pt x="0" y="87340"/>
                  </a:lnTo>
                  <a:cubicBezTo>
                    <a:pt x="0" y="64176"/>
                    <a:pt x="9202" y="41961"/>
                    <a:pt x="25581" y="25581"/>
                  </a:cubicBezTo>
                  <a:cubicBezTo>
                    <a:pt x="41961" y="9202"/>
                    <a:pt x="64176" y="0"/>
                    <a:pt x="87340" y="0"/>
                  </a:cubicBezTo>
                  <a:close/>
                </a:path>
              </a:pathLst>
            </a:custGeom>
            <a:solidFill>
              <a:srgbClr val="ACB7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175384" cy="1872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23233" y="4364041"/>
            <a:ext cx="2809049" cy="44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269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Sub-title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89221" y="7547402"/>
            <a:ext cx="2992103" cy="35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7364" lvl="1" indent="-218682" algn="l">
              <a:lnSpc>
                <a:spcPts val="2836"/>
              </a:lnSpc>
              <a:buFont typeface="Arial"/>
              <a:buChar char="•"/>
            </a:pPr>
            <a:r>
              <a:rPr lang="en-US" sz="20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Info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04733" y="7943590"/>
            <a:ext cx="2599267" cy="25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Explain about Info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80000" y="6076287"/>
            <a:ext cx="3279738" cy="35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7364" lvl="1" indent="-218682" algn="l">
              <a:lnSpc>
                <a:spcPts val="2836"/>
              </a:lnSpc>
              <a:buFont typeface="Arial"/>
              <a:buChar char="•"/>
            </a:pPr>
            <a:r>
              <a:rPr lang="en-US" sz="20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Info 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72836" y="6472474"/>
            <a:ext cx="2599267" cy="25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Explain about Info 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80000" y="4603902"/>
            <a:ext cx="2482645" cy="35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7364" lvl="1" indent="-218682" algn="l">
              <a:lnSpc>
                <a:spcPts val="2836"/>
              </a:lnSpc>
              <a:buFont typeface="Arial"/>
              <a:buChar char="•"/>
            </a:pPr>
            <a:r>
              <a:rPr lang="en-US" sz="20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Info 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72836" y="5001359"/>
            <a:ext cx="2599267" cy="25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Explain about Info 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3233" y="4933511"/>
            <a:ext cx="2814358" cy="55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4316" y="8112490"/>
            <a:ext cx="1794149" cy="342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188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Call to action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3233" y="1764712"/>
            <a:ext cx="3803826" cy="72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0"/>
              </a:lnSpc>
            </a:pPr>
            <a:r>
              <a:rPr lang="en-US" sz="4495">
                <a:solidFill>
                  <a:srgbClr val="6E3562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sp>
        <p:nvSpPr>
          <p:cNvPr id="27" name="Freeform 27"/>
          <p:cNvSpPr/>
          <p:nvPr/>
        </p:nvSpPr>
        <p:spPr>
          <a:xfrm>
            <a:off x="784316" y="756000"/>
            <a:ext cx="1926209" cy="910107"/>
          </a:xfrm>
          <a:custGeom>
            <a:avLst/>
            <a:gdLst/>
            <a:ahLst/>
            <a:cxnLst/>
            <a:rect l="l" t="t" r="r" b="b"/>
            <a:pathLst>
              <a:path w="1926209" h="910107">
                <a:moveTo>
                  <a:pt x="0" y="0"/>
                </a:moveTo>
                <a:lnTo>
                  <a:pt x="1926208" y="0"/>
                </a:lnTo>
                <a:lnTo>
                  <a:pt x="1926208" y="910107"/>
                </a:lnTo>
                <a:lnTo>
                  <a:pt x="0" y="910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5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822284" y="9257330"/>
            <a:ext cx="224346" cy="224346"/>
          </a:xfrm>
          <a:custGeom>
            <a:avLst/>
            <a:gdLst/>
            <a:ahLst/>
            <a:cxnLst/>
            <a:rect l="l" t="t" r="r" b="b"/>
            <a:pathLst>
              <a:path w="224346" h="224346">
                <a:moveTo>
                  <a:pt x="0" y="0"/>
                </a:moveTo>
                <a:lnTo>
                  <a:pt x="224347" y="0"/>
                </a:lnTo>
                <a:lnTo>
                  <a:pt x="224347" y="224346"/>
                </a:lnTo>
                <a:lnTo>
                  <a:pt x="0" y="224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784316" y="8922417"/>
            <a:ext cx="222628" cy="222628"/>
          </a:xfrm>
          <a:custGeom>
            <a:avLst/>
            <a:gdLst/>
            <a:ahLst/>
            <a:cxnLst/>
            <a:rect l="l" t="t" r="r" b="b"/>
            <a:pathLst>
              <a:path w="222628" h="222628">
                <a:moveTo>
                  <a:pt x="0" y="0"/>
                </a:moveTo>
                <a:lnTo>
                  <a:pt x="222628" y="0"/>
                </a:lnTo>
                <a:lnTo>
                  <a:pt x="222628" y="222628"/>
                </a:lnTo>
                <a:lnTo>
                  <a:pt x="0" y="222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822284" y="9593961"/>
            <a:ext cx="184659" cy="214720"/>
          </a:xfrm>
          <a:custGeom>
            <a:avLst/>
            <a:gdLst/>
            <a:ahLst/>
            <a:cxnLst/>
            <a:rect l="l" t="t" r="r" b="b"/>
            <a:pathLst>
              <a:path w="184659" h="214720">
                <a:moveTo>
                  <a:pt x="0" y="0"/>
                </a:moveTo>
                <a:lnTo>
                  <a:pt x="184660" y="0"/>
                </a:lnTo>
                <a:lnTo>
                  <a:pt x="184660" y="214720"/>
                </a:lnTo>
                <a:lnTo>
                  <a:pt x="0" y="214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1099830" y="8836692"/>
            <a:ext cx="3543043" cy="9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</a:p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</a:p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4606" y="10021725"/>
            <a:ext cx="7074875" cy="41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DFB160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2282" y="552359"/>
            <a:ext cx="663230" cy="6632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B7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50375" y="9410136"/>
            <a:ext cx="833802" cy="83380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B7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503792" y="3997278"/>
            <a:ext cx="8088914" cy="808891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BBA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172836" y="-630686"/>
            <a:ext cx="6217097" cy="6192811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ACB7D8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80000" y="4402141"/>
            <a:ext cx="3279738" cy="5092524"/>
            <a:chOff x="0" y="0"/>
            <a:chExt cx="1175384" cy="1825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75384" cy="1825046"/>
            </a:xfrm>
            <a:custGeom>
              <a:avLst/>
              <a:gdLst/>
              <a:ahLst/>
              <a:cxnLst/>
              <a:rect l="l" t="t" r="r" b="b"/>
              <a:pathLst>
                <a:path w="1175384" h="1825046">
                  <a:moveTo>
                    <a:pt x="87340" y="0"/>
                  </a:moveTo>
                  <a:lnTo>
                    <a:pt x="1088044" y="0"/>
                  </a:lnTo>
                  <a:cubicBezTo>
                    <a:pt x="1111208" y="0"/>
                    <a:pt x="1133423" y="9202"/>
                    <a:pt x="1149803" y="25581"/>
                  </a:cubicBezTo>
                  <a:cubicBezTo>
                    <a:pt x="1166182" y="41961"/>
                    <a:pt x="1175384" y="64176"/>
                    <a:pt x="1175384" y="87340"/>
                  </a:cubicBezTo>
                  <a:lnTo>
                    <a:pt x="1175384" y="1737706"/>
                  </a:lnTo>
                  <a:cubicBezTo>
                    <a:pt x="1175384" y="1785942"/>
                    <a:pt x="1136281" y="1825046"/>
                    <a:pt x="1088044" y="1825046"/>
                  </a:cubicBezTo>
                  <a:lnTo>
                    <a:pt x="87340" y="1825046"/>
                  </a:lnTo>
                  <a:cubicBezTo>
                    <a:pt x="64176" y="1825046"/>
                    <a:pt x="41961" y="1815844"/>
                    <a:pt x="25581" y="1799464"/>
                  </a:cubicBezTo>
                  <a:cubicBezTo>
                    <a:pt x="9202" y="1783085"/>
                    <a:pt x="0" y="1760870"/>
                    <a:pt x="0" y="1737706"/>
                  </a:cubicBezTo>
                  <a:lnTo>
                    <a:pt x="0" y="87340"/>
                  </a:lnTo>
                  <a:cubicBezTo>
                    <a:pt x="0" y="64176"/>
                    <a:pt x="9202" y="41961"/>
                    <a:pt x="25581" y="25581"/>
                  </a:cubicBezTo>
                  <a:cubicBezTo>
                    <a:pt x="41961" y="9202"/>
                    <a:pt x="64176" y="0"/>
                    <a:pt x="87340" y="0"/>
                  </a:cubicBezTo>
                  <a:close/>
                </a:path>
              </a:pathLst>
            </a:custGeom>
            <a:solidFill>
              <a:srgbClr val="DFBF8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175384" cy="1872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23233" y="4364041"/>
            <a:ext cx="2809049" cy="44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269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Sub-title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89221" y="7547402"/>
            <a:ext cx="2992103" cy="35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7364" lvl="1" indent="-218682" algn="l">
              <a:lnSpc>
                <a:spcPts val="2836"/>
              </a:lnSpc>
              <a:buFont typeface="Arial"/>
              <a:buChar char="•"/>
            </a:pPr>
            <a:r>
              <a:rPr lang="en-US" sz="20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Info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04733" y="7943590"/>
            <a:ext cx="2599267" cy="25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Explain about Info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80000" y="6076287"/>
            <a:ext cx="3279738" cy="35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7364" lvl="1" indent="-218682" algn="l">
              <a:lnSpc>
                <a:spcPts val="2836"/>
              </a:lnSpc>
              <a:buFont typeface="Arial"/>
              <a:buChar char="•"/>
            </a:pPr>
            <a:r>
              <a:rPr lang="en-US" sz="20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Info 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72836" y="6472474"/>
            <a:ext cx="2599267" cy="25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Explain about Info 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80000" y="4603902"/>
            <a:ext cx="2482645" cy="35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7364" lvl="1" indent="-218682" algn="l">
              <a:lnSpc>
                <a:spcPts val="2836"/>
              </a:lnSpc>
              <a:buFont typeface="Arial"/>
              <a:buChar char="•"/>
            </a:pPr>
            <a:r>
              <a:rPr lang="en-US" sz="20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Info 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72836" y="5001359"/>
            <a:ext cx="2599267" cy="25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Explain about Info 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3233" y="4933511"/>
            <a:ext cx="2814358" cy="55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4316" y="8112490"/>
            <a:ext cx="1794149" cy="342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  <a:spcBef>
                <a:spcPct val="0"/>
              </a:spcBef>
            </a:pPr>
            <a:r>
              <a:rPr lang="en-US" sz="188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Call to action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3233" y="1764712"/>
            <a:ext cx="3803826" cy="72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0"/>
              </a:lnSpc>
            </a:pPr>
            <a:r>
              <a:rPr lang="en-US" sz="4495">
                <a:solidFill>
                  <a:srgbClr val="34586E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sp>
        <p:nvSpPr>
          <p:cNvPr id="27" name="Freeform 27"/>
          <p:cNvSpPr/>
          <p:nvPr/>
        </p:nvSpPr>
        <p:spPr>
          <a:xfrm>
            <a:off x="784316" y="756000"/>
            <a:ext cx="1926209" cy="910107"/>
          </a:xfrm>
          <a:custGeom>
            <a:avLst/>
            <a:gdLst/>
            <a:ahLst/>
            <a:cxnLst/>
            <a:rect l="l" t="t" r="r" b="b"/>
            <a:pathLst>
              <a:path w="1926209" h="910107">
                <a:moveTo>
                  <a:pt x="0" y="0"/>
                </a:moveTo>
                <a:lnTo>
                  <a:pt x="1926208" y="0"/>
                </a:lnTo>
                <a:lnTo>
                  <a:pt x="1926208" y="910107"/>
                </a:lnTo>
                <a:lnTo>
                  <a:pt x="0" y="910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25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822284" y="9257330"/>
            <a:ext cx="224346" cy="224346"/>
          </a:xfrm>
          <a:custGeom>
            <a:avLst/>
            <a:gdLst/>
            <a:ahLst/>
            <a:cxnLst/>
            <a:rect l="l" t="t" r="r" b="b"/>
            <a:pathLst>
              <a:path w="224346" h="224346">
                <a:moveTo>
                  <a:pt x="0" y="0"/>
                </a:moveTo>
                <a:lnTo>
                  <a:pt x="224347" y="0"/>
                </a:lnTo>
                <a:lnTo>
                  <a:pt x="224347" y="224346"/>
                </a:lnTo>
                <a:lnTo>
                  <a:pt x="0" y="224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784316" y="8922417"/>
            <a:ext cx="222628" cy="222628"/>
          </a:xfrm>
          <a:custGeom>
            <a:avLst/>
            <a:gdLst/>
            <a:ahLst/>
            <a:cxnLst/>
            <a:rect l="l" t="t" r="r" b="b"/>
            <a:pathLst>
              <a:path w="222628" h="222628">
                <a:moveTo>
                  <a:pt x="0" y="0"/>
                </a:moveTo>
                <a:lnTo>
                  <a:pt x="222628" y="0"/>
                </a:lnTo>
                <a:lnTo>
                  <a:pt x="222628" y="222628"/>
                </a:lnTo>
                <a:lnTo>
                  <a:pt x="0" y="222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822284" y="9593961"/>
            <a:ext cx="184659" cy="214720"/>
          </a:xfrm>
          <a:custGeom>
            <a:avLst/>
            <a:gdLst/>
            <a:ahLst/>
            <a:cxnLst/>
            <a:rect l="l" t="t" r="r" b="b"/>
            <a:pathLst>
              <a:path w="184659" h="214720">
                <a:moveTo>
                  <a:pt x="0" y="0"/>
                </a:moveTo>
                <a:lnTo>
                  <a:pt x="184660" y="0"/>
                </a:lnTo>
                <a:lnTo>
                  <a:pt x="184660" y="214720"/>
                </a:lnTo>
                <a:lnTo>
                  <a:pt x="0" y="214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1099830" y="8836692"/>
            <a:ext cx="3543043" cy="9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</a:p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</a:p>
          <a:p>
            <a:pPr algn="l">
              <a:lnSpc>
                <a:spcPts val="2672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4606" y="10021725"/>
            <a:ext cx="7074875" cy="41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0728" y="5086511"/>
            <a:ext cx="9992434" cy="99924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20124" y="1700592"/>
            <a:ext cx="4984861" cy="498486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9615" y="4720213"/>
            <a:ext cx="2255593" cy="225559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174891" y="1855369"/>
            <a:ext cx="4675326" cy="4675307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15419" y="4826020"/>
            <a:ext cx="2043986" cy="204397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AutoShape 15"/>
          <p:cNvSpPr/>
          <p:nvPr/>
        </p:nvSpPr>
        <p:spPr>
          <a:xfrm flipH="1">
            <a:off x="3543586" y="7097362"/>
            <a:ext cx="0" cy="266949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2941009" y="173560"/>
            <a:ext cx="1677982" cy="882016"/>
          </a:xfrm>
          <a:custGeom>
            <a:avLst/>
            <a:gdLst/>
            <a:ahLst/>
            <a:cxnLst/>
            <a:rect l="l" t="t" r="r" b="b"/>
            <a:pathLst>
              <a:path w="1677982" h="882016">
                <a:moveTo>
                  <a:pt x="0" y="0"/>
                </a:moveTo>
                <a:lnTo>
                  <a:pt x="1677982" y="0"/>
                </a:lnTo>
                <a:lnTo>
                  <a:pt x="1677982" y="882016"/>
                </a:lnTo>
                <a:lnTo>
                  <a:pt x="0" y="882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266512" y="3253363"/>
            <a:ext cx="354180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6512" y="1217501"/>
            <a:ext cx="401479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91236" y="7068787"/>
            <a:ext cx="3558877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Date: </a:t>
            </a:r>
          </a:p>
          <a:p>
            <a:pPr algn="l">
              <a:lnSpc>
                <a:spcPts val="1950"/>
              </a:lnSpc>
            </a:pPr>
            <a:endParaRPr lang="en-US" sz="150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950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Time: </a:t>
            </a:r>
          </a:p>
          <a:p>
            <a:pPr algn="l">
              <a:lnSpc>
                <a:spcPts val="1950"/>
              </a:lnSpc>
            </a:pPr>
            <a:endParaRPr lang="en-US" sz="150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950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Venue</a:t>
            </a: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l">
              <a:lnSpc>
                <a:spcPts val="1950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5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Call to action - how can you get involved and who should you speak to?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6512" y="7042481"/>
            <a:ext cx="3029424" cy="200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3" lvl="1" indent="-161927" algn="l">
              <a:lnSpc>
                <a:spcPts val="225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1</a:t>
            </a:r>
          </a:p>
          <a:p>
            <a:pPr algn="l">
              <a:lnSpc>
                <a:spcPts val="2250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23853" lvl="1" indent="-161927" algn="l">
              <a:lnSpc>
                <a:spcPts val="225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2</a:t>
            </a:r>
          </a:p>
          <a:p>
            <a:pPr algn="l">
              <a:lnSpc>
                <a:spcPts val="2250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23853" lvl="1" indent="-161927" algn="l">
              <a:lnSpc>
                <a:spcPts val="225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3</a:t>
            </a:r>
          </a:p>
          <a:p>
            <a:pPr algn="l">
              <a:lnSpc>
                <a:spcPts val="2250"/>
              </a:lnSpc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23853" lvl="1" indent="-161927" algn="l">
              <a:lnSpc>
                <a:spcPts val="225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 to attend 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6512" y="10067466"/>
            <a:ext cx="7083601" cy="417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9477" y="2628627"/>
            <a:ext cx="4115651" cy="1604523"/>
            <a:chOff x="0" y="0"/>
            <a:chExt cx="1247874" cy="4864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7874" cy="486495"/>
            </a:xfrm>
            <a:custGeom>
              <a:avLst/>
              <a:gdLst/>
              <a:ahLst/>
              <a:cxnLst/>
              <a:rect l="l" t="t" r="r" b="b"/>
              <a:pathLst>
                <a:path w="1247874" h="486495">
                  <a:moveTo>
                    <a:pt x="0" y="0"/>
                  </a:moveTo>
                  <a:lnTo>
                    <a:pt x="1247874" y="0"/>
                  </a:lnTo>
                  <a:lnTo>
                    <a:pt x="1247874" y="486495"/>
                  </a:lnTo>
                  <a:lnTo>
                    <a:pt x="0" y="486495"/>
                  </a:lnTo>
                  <a:close/>
                </a:path>
              </a:pathLst>
            </a:custGeom>
            <a:solidFill>
              <a:srgbClr val="DFBF8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47874" cy="515070"/>
            </a:xfrm>
            <a:prstGeom prst="rect">
              <a:avLst/>
            </a:prstGeom>
          </p:spPr>
          <p:txBody>
            <a:bodyPr lIns="58592" tIns="58592" rIns="58592" bIns="58592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94851">
            <a:off x="1174541" y="1284520"/>
            <a:ext cx="4278369" cy="1604523"/>
            <a:chOff x="0" y="0"/>
            <a:chExt cx="1297210" cy="486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210" cy="486495"/>
            </a:xfrm>
            <a:custGeom>
              <a:avLst/>
              <a:gdLst/>
              <a:ahLst/>
              <a:cxnLst/>
              <a:rect l="l" t="t" r="r" b="b"/>
              <a:pathLst>
                <a:path w="1297210" h="486495">
                  <a:moveTo>
                    <a:pt x="0" y="0"/>
                  </a:moveTo>
                  <a:lnTo>
                    <a:pt x="1297210" y="0"/>
                  </a:lnTo>
                  <a:lnTo>
                    <a:pt x="1297210" y="486495"/>
                  </a:lnTo>
                  <a:lnTo>
                    <a:pt x="0" y="486495"/>
                  </a:ln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297210" cy="515070"/>
            </a:xfrm>
            <a:prstGeom prst="rect">
              <a:avLst/>
            </a:prstGeom>
          </p:spPr>
          <p:txBody>
            <a:bodyPr lIns="58592" tIns="58592" rIns="58592" bIns="58592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4970260">
            <a:off x="1151307" y="3451987"/>
            <a:ext cx="566115" cy="495351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7634040">
            <a:off x="5774172" y="1472393"/>
            <a:ext cx="566115" cy="495351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FBF8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06444" y="2862224"/>
            <a:ext cx="3892348" cy="11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97"/>
              </a:lnSpc>
              <a:spcBef>
                <a:spcPct val="0"/>
              </a:spcBef>
            </a:pPr>
            <a:r>
              <a:rPr lang="en-US" sz="685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TITLE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4364" y="1450595"/>
            <a:ext cx="3758723" cy="11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7"/>
              </a:lnSpc>
            </a:pPr>
            <a:r>
              <a:rPr lang="en-US" sz="685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TITLE</a:t>
            </a:r>
          </a:p>
        </p:txBody>
      </p:sp>
      <p:sp>
        <p:nvSpPr>
          <p:cNvPr id="16" name="Freeform 16"/>
          <p:cNvSpPr/>
          <p:nvPr/>
        </p:nvSpPr>
        <p:spPr>
          <a:xfrm>
            <a:off x="2941009" y="173560"/>
            <a:ext cx="1677982" cy="882016"/>
          </a:xfrm>
          <a:custGeom>
            <a:avLst/>
            <a:gdLst/>
            <a:ahLst/>
            <a:cxnLst/>
            <a:rect l="l" t="t" r="r" b="b"/>
            <a:pathLst>
              <a:path w="1677982" h="882016">
                <a:moveTo>
                  <a:pt x="0" y="0"/>
                </a:moveTo>
                <a:lnTo>
                  <a:pt x="1677982" y="0"/>
                </a:lnTo>
                <a:lnTo>
                  <a:pt x="1677982" y="882016"/>
                </a:lnTo>
                <a:lnTo>
                  <a:pt x="0" y="882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5311411" y="4790426"/>
            <a:ext cx="1491637" cy="1491637"/>
          </a:xfrm>
          <a:custGeom>
            <a:avLst/>
            <a:gdLst/>
            <a:ahLst/>
            <a:cxnLst/>
            <a:rect l="l" t="t" r="r" b="b"/>
            <a:pathLst>
              <a:path w="1491637" h="1491637">
                <a:moveTo>
                  <a:pt x="0" y="0"/>
                </a:moveTo>
                <a:lnTo>
                  <a:pt x="1491637" y="0"/>
                </a:lnTo>
                <a:lnTo>
                  <a:pt x="1491637" y="1491637"/>
                </a:lnTo>
                <a:lnTo>
                  <a:pt x="0" y="149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 rot="2200239">
            <a:off x="5285548" y="7863665"/>
            <a:ext cx="1324004" cy="1341072"/>
          </a:xfrm>
          <a:custGeom>
            <a:avLst/>
            <a:gdLst/>
            <a:ahLst/>
            <a:cxnLst/>
            <a:rect l="l" t="t" r="r" b="b"/>
            <a:pathLst>
              <a:path w="1324004" h="1341072">
                <a:moveTo>
                  <a:pt x="0" y="0"/>
                </a:moveTo>
                <a:lnTo>
                  <a:pt x="1324004" y="0"/>
                </a:lnTo>
                <a:lnTo>
                  <a:pt x="1324004" y="1341072"/>
                </a:lnTo>
                <a:lnTo>
                  <a:pt x="0" y="13410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970681" y="5504201"/>
            <a:ext cx="3840086" cy="44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en-US" sz="2664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Information 1 extra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0681" y="4819785"/>
            <a:ext cx="3840086" cy="53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Information 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0681" y="6004588"/>
            <a:ext cx="3840086" cy="53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Information 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1017" y="6687353"/>
            <a:ext cx="6197966" cy="184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5260" lvl="1" indent="-287630" algn="l">
              <a:lnSpc>
                <a:spcPts val="3730"/>
              </a:lnSpc>
              <a:buFont typeface="Arial"/>
              <a:buChar char="•"/>
            </a:pPr>
            <a:r>
              <a:rPr lang="en-US" sz="2664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Bullet 1</a:t>
            </a:r>
          </a:p>
          <a:p>
            <a:pPr marL="575260" lvl="1" indent="-287630" algn="l">
              <a:lnSpc>
                <a:spcPts val="3730"/>
              </a:lnSpc>
              <a:buFont typeface="Arial"/>
              <a:buChar char="•"/>
            </a:pPr>
            <a:r>
              <a:rPr lang="en-US" sz="2664" u="none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Bullet 2</a:t>
            </a:r>
          </a:p>
          <a:p>
            <a:pPr marL="575260" lvl="1" indent="-287630" algn="l">
              <a:lnSpc>
                <a:spcPts val="3730"/>
              </a:lnSpc>
              <a:buFont typeface="Arial"/>
              <a:buChar char="•"/>
            </a:pPr>
            <a:r>
              <a:rPr lang="en-US" sz="2664" u="none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Bullet 3</a:t>
            </a:r>
          </a:p>
          <a:p>
            <a:pPr marL="575260" lvl="1" indent="-287630" algn="l">
              <a:lnSpc>
                <a:spcPts val="3730"/>
              </a:lnSpc>
              <a:buFont typeface="Arial"/>
              <a:buChar char="•"/>
            </a:pPr>
            <a:r>
              <a:rPr lang="en-US" sz="2664" u="none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Bullet 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0681" y="8591351"/>
            <a:ext cx="3840086" cy="53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Call to action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0681" y="9274116"/>
            <a:ext cx="4718086" cy="44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en-US" sz="2664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how to get in touch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6512" y="10067466"/>
            <a:ext cx="7083601" cy="417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6E3562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9477" y="2628627"/>
            <a:ext cx="4115651" cy="1604523"/>
            <a:chOff x="0" y="0"/>
            <a:chExt cx="1247874" cy="4864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7874" cy="486495"/>
            </a:xfrm>
            <a:custGeom>
              <a:avLst/>
              <a:gdLst/>
              <a:ahLst/>
              <a:cxnLst/>
              <a:rect l="l" t="t" r="r" b="b"/>
              <a:pathLst>
                <a:path w="1247874" h="486495">
                  <a:moveTo>
                    <a:pt x="0" y="0"/>
                  </a:moveTo>
                  <a:lnTo>
                    <a:pt x="1247874" y="0"/>
                  </a:lnTo>
                  <a:lnTo>
                    <a:pt x="1247874" y="486495"/>
                  </a:lnTo>
                  <a:lnTo>
                    <a:pt x="0" y="486495"/>
                  </a:lnTo>
                  <a:close/>
                </a:path>
              </a:pathLst>
            </a:custGeom>
            <a:solidFill>
              <a:srgbClr val="CEBCC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47874" cy="515070"/>
            </a:xfrm>
            <a:prstGeom prst="rect">
              <a:avLst/>
            </a:prstGeom>
          </p:spPr>
          <p:txBody>
            <a:bodyPr lIns="58592" tIns="58592" rIns="58592" bIns="58592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94851">
            <a:off x="1174541" y="1284520"/>
            <a:ext cx="4278369" cy="1604523"/>
            <a:chOff x="0" y="0"/>
            <a:chExt cx="1297210" cy="486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210" cy="486495"/>
            </a:xfrm>
            <a:custGeom>
              <a:avLst/>
              <a:gdLst/>
              <a:ahLst/>
              <a:cxnLst/>
              <a:rect l="l" t="t" r="r" b="b"/>
              <a:pathLst>
                <a:path w="1297210" h="486495">
                  <a:moveTo>
                    <a:pt x="0" y="0"/>
                  </a:moveTo>
                  <a:lnTo>
                    <a:pt x="1297210" y="0"/>
                  </a:lnTo>
                  <a:lnTo>
                    <a:pt x="1297210" y="486495"/>
                  </a:lnTo>
                  <a:lnTo>
                    <a:pt x="0" y="486495"/>
                  </a:lnTo>
                  <a:close/>
                </a:path>
              </a:pathLst>
            </a:custGeom>
            <a:solidFill>
              <a:srgbClr val="ACB7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297210" cy="515070"/>
            </a:xfrm>
            <a:prstGeom prst="rect">
              <a:avLst/>
            </a:prstGeom>
          </p:spPr>
          <p:txBody>
            <a:bodyPr lIns="58592" tIns="58592" rIns="58592" bIns="58592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4970260">
            <a:off x="1151307" y="3451987"/>
            <a:ext cx="566115" cy="495351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CB7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7634040">
            <a:off x="5774172" y="1472393"/>
            <a:ext cx="566115" cy="495351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EBCC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311411" y="4790426"/>
            <a:ext cx="1491637" cy="1491637"/>
          </a:xfrm>
          <a:custGeom>
            <a:avLst/>
            <a:gdLst/>
            <a:ahLst/>
            <a:cxnLst/>
            <a:rect l="l" t="t" r="r" b="b"/>
            <a:pathLst>
              <a:path w="1491637" h="1491637">
                <a:moveTo>
                  <a:pt x="0" y="0"/>
                </a:moveTo>
                <a:lnTo>
                  <a:pt x="1491637" y="0"/>
                </a:lnTo>
                <a:lnTo>
                  <a:pt x="1491637" y="1491637"/>
                </a:lnTo>
                <a:lnTo>
                  <a:pt x="0" y="1491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2200239">
            <a:off x="5285548" y="7863665"/>
            <a:ext cx="1324004" cy="1341072"/>
          </a:xfrm>
          <a:custGeom>
            <a:avLst/>
            <a:gdLst/>
            <a:ahLst/>
            <a:cxnLst/>
            <a:rect l="l" t="t" r="r" b="b"/>
            <a:pathLst>
              <a:path w="1324004" h="1341072">
                <a:moveTo>
                  <a:pt x="0" y="0"/>
                </a:moveTo>
                <a:lnTo>
                  <a:pt x="1324004" y="0"/>
                </a:lnTo>
                <a:lnTo>
                  <a:pt x="1324004" y="1341072"/>
                </a:lnTo>
                <a:lnTo>
                  <a:pt x="0" y="1341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2406444" y="2862224"/>
            <a:ext cx="3892348" cy="11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97"/>
              </a:lnSpc>
              <a:spcBef>
                <a:spcPct val="0"/>
              </a:spcBef>
            </a:pPr>
            <a:r>
              <a:rPr lang="en-US" sz="685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TITLE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4364" y="1450595"/>
            <a:ext cx="3758723" cy="11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7"/>
              </a:lnSpc>
            </a:pPr>
            <a:r>
              <a:rPr lang="en-US" sz="685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0681" y="5504201"/>
            <a:ext cx="3840086" cy="44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en-US" sz="2664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Information 1 extra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0681" y="4819785"/>
            <a:ext cx="3840086" cy="53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Information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0681" y="6004588"/>
            <a:ext cx="3840086" cy="53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Information 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1017" y="6687353"/>
            <a:ext cx="6197966" cy="184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5260" lvl="1" indent="-287630" algn="l">
              <a:lnSpc>
                <a:spcPts val="3730"/>
              </a:lnSpc>
              <a:buFont typeface="Arial"/>
              <a:buChar char="•"/>
            </a:pPr>
            <a:r>
              <a:rPr lang="en-US" sz="2664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Bullet 1</a:t>
            </a:r>
          </a:p>
          <a:p>
            <a:pPr marL="575260" lvl="1" indent="-287630" algn="l">
              <a:lnSpc>
                <a:spcPts val="3730"/>
              </a:lnSpc>
              <a:buFont typeface="Arial"/>
              <a:buChar char="•"/>
            </a:pPr>
            <a:r>
              <a:rPr lang="en-US" sz="2664" u="none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Bullet 2</a:t>
            </a:r>
          </a:p>
          <a:p>
            <a:pPr marL="575260" lvl="1" indent="-287630" algn="l">
              <a:lnSpc>
                <a:spcPts val="3730"/>
              </a:lnSpc>
              <a:buFont typeface="Arial"/>
              <a:buChar char="•"/>
            </a:pPr>
            <a:r>
              <a:rPr lang="en-US" sz="2664" u="none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Bullet 3</a:t>
            </a:r>
          </a:p>
          <a:p>
            <a:pPr marL="575260" lvl="1" indent="-287630" algn="l">
              <a:lnSpc>
                <a:spcPts val="3730"/>
              </a:lnSpc>
              <a:buFont typeface="Arial"/>
              <a:buChar char="•"/>
            </a:pPr>
            <a:r>
              <a:rPr lang="en-US" sz="2664" u="none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Bullet 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0681" y="8591351"/>
            <a:ext cx="3840086" cy="53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Call to action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0681" y="9274116"/>
            <a:ext cx="4718086" cy="44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en-US" sz="2664">
                <a:solidFill>
                  <a:srgbClr val="6E3562"/>
                </a:solidFill>
                <a:latin typeface="DM Sans Bold"/>
                <a:ea typeface="DM Sans Bold"/>
                <a:cs typeface="DM Sans Bold"/>
                <a:sym typeface="DM Sans Bold"/>
              </a:rPr>
              <a:t>how to get in touch</a:t>
            </a:r>
          </a:p>
        </p:txBody>
      </p:sp>
      <p:sp>
        <p:nvSpPr>
          <p:cNvPr id="24" name="Freeform 24"/>
          <p:cNvSpPr/>
          <p:nvPr/>
        </p:nvSpPr>
        <p:spPr>
          <a:xfrm>
            <a:off x="2941009" y="173560"/>
            <a:ext cx="1677982" cy="882016"/>
          </a:xfrm>
          <a:custGeom>
            <a:avLst/>
            <a:gdLst/>
            <a:ahLst/>
            <a:cxnLst/>
            <a:rect l="l" t="t" r="r" b="b"/>
            <a:pathLst>
              <a:path w="1677982" h="882016">
                <a:moveTo>
                  <a:pt x="0" y="0"/>
                </a:moveTo>
                <a:lnTo>
                  <a:pt x="1677982" y="0"/>
                </a:lnTo>
                <a:lnTo>
                  <a:pt x="1677982" y="882016"/>
                </a:lnTo>
                <a:lnTo>
                  <a:pt x="0" y="8820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266512" y="10067466"/>
            <a:ext cx="7083601" cy="417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6E3562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41680" y="-230764"/>
            <a:ext cx="8724897" cy="5720764"/>
            <a:chOff x="0" y="0"/>
            <a:chExt cx="1130102" cy="740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0102" cy="740988"/>
            </a:xfrm>
            <a:custGeom>
              <a:avLst/>
              <a:gdLst/>
              <a:ahLst/>
              <a:cxnLst/>
              <a:rect l="l" t="t" r="r" b="b"/>
              <a:pathLst>
                <a:path w="1130102" h="740988">
                  <a:moveTo>
                    <a:pt x="203200" y="0"/>
                  </a:moveTo>
                  <a:lnTo>
                    <a:pt x="1130102" y="0"/>
                  </a:lnTo>
                  <a:lnTo>
                    <a:pt x="926902" y="740988"/>
                  </a:lnTo>
                  <a:lnTo>
                    <a:pt x="0" y="74098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9525"/>
              <a:ext cx="926902" cy="750513"/>
            </a:xfrm>
            <a:prstGeom prst="rect">
              <a:avLst/>
            </a:prstGeom>
          </p:spPr>
          <p:txBody>
            <a:bodyPr lIns="13396" tIns="13396" rIns="13396" bIns="13396" rtlCol="0" anchor="ctr"/>
            <a:lstStyle/>
            <a:p>
              <a:pPr algn="ctr">
                <a:lnSpc>
                  <a:spcPts val="7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80000" y="1549227"/>
            <a:ext cx="3780000" cy="3940773"/>
            <a:chOff x="0" y="0"/>
            <a:chExt cx="5040000" cy="525436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1309" r="31309"/>
            <a:stretch>
              <a:fillRect/>
            </a:stretch>
          </p:blipFill>
          <p:spPr>
            <a:xfrm>
              <a:off x="0" y="0"/>
              <a:ext cx="5040000" cy="525436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3154461" y="3152970"/>
            <a:ext cx="1558020" cy="2337030"/>
            <a:chOff x="0" y="0"/>
            <a:chExt cx="406400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097681" y="1549227"/>
            <a:ext cx="6658355" cy="3340906"/>
            <a:chOff x="0" y="0"/>
            <a:chExt cx="1272989" cy="6387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72989" cy="638737"/>
            </a:xfrm>
            <a:custGeom>
              <a:avLst/>
              <a:gdLst/>
              <a:ahLst/>
              <a:cxnLst/>
              <a:rect l="l" t="t" r="r" b="b"/>
              <a:pathLst>
                <a:path w="1272989" h="638737">
                  <a:moveTo>
                    <a:pt x="203200" y="0"/>
                  </a:moveTo>
                  <a:lnTo>
                    <a:pt x="1272989" y="0"/>
                  </a:lnTo>
                  <a:lnTo>
                    <a:pt x="1069789" y="638737"/>
                  </a:lnTo>
                  <a:lnTo>
                    <a:pt x="0" y="6387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FBF8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9525"/>
              <a:ext cx="1069789" cy="648262"/>
            </a:xfrm>
            <a:prstGeom prst="rect">
              <a:avLst/>
            </a:prstGeom>
          </p:spPr>
          <p:txBody>
            <a:bodyPr lIns="13396" tIns="13396" rIns="13396" bIns="13396" rtlCol="0" anchor="ctr"/>
            <a:lstStyle/>
            <a:p>
              <a:pPr algn="ctr">
                <a:lnSpc>
                  <a:spcPts val="7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250081" y="1549227"/>
            <a:ext cx="6658355" cy="3188506"/>
            <a:chOff x="0" y="0"/>
            <a:chExt cx="1272989" cy="609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2989" cy="609600"/>
            </a:xfrm>
            <a:custGeom>
              <a:avLst/>
              <a:gdLst/>
              <a:ahLst/>
              <a:cxnLst/>
              <a:rect l="l" t="t" r="r" b="b"/>
              <a:pathLst>
                <a:path w="1272989" h="609600">
                  <a:moveTo>
                    <a:pt x="203200" y="0"/>
                  </a:moveTo>
                  <a:lnTo>
                    <a:pt x="1272989" y="0"/>
                  </a:lnTo>
                  <a:lnTo>
                    <a:pt x="106978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9525"/>
              <a:ext cx="1069789" cy="619125"/>
            </a:xfrm>
            <a:prstGeom prst="rect">
              <a:avLst/>
            </a:prstGeom>
          </p:spPr>
          <p:txBody>
            <a:bodyPr lIns="13396" tIns="13396" rIns="13396" bIns="13396" rtlCol="0" anchor="ctr"/>
            <a:lstStyle/>
            <a:p>
              <a:pPr algn="ctr">
                <a:lnSpc>
                  <a:spcPts val="7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3780000" y="6726862"/>
            <a:ext cx="962513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422097" y="5823375"/>
            <a:ext cx="6715806" cy="30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5"/>
              </a:lnSpc>
            </a:pPr>
            <a:r>
              <a:rPr lang="en-US" sz="159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A little bit of information about the event/activity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1365" y="3684674"/>
            <a:ext cx="3648102" cy="7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10"/>
              </a:lnSpc>
              <a:spcBef>
                <a:spcPct val="0"/>
              </a:spcBef>
            </a:pPr>
            <a:r>
              <a:rPr lang="en-US" sz="5593" spc="-29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9" name="Freeform 19"/>
          <p:cNvSpPr/>
          <p:nvPr/>
        </p:nvSpPr>
        <p:spPr>
          <a:xfrm>
            <a:off x="5047727" y="171750"/>
            <a:ext cx="2222998" cy="1168499"/>
          </a:xfrm>
          <a:custGeom>
            <a:avLst/>
            <a:gdLst/>
            <a:ahLst/>
            <a:cxnLst/>
            <a:rect l="l" t="t" r="r" b="b"/>
            <a:pathLst>
              <a:path w="2222998" h="1168499">
                <a:moveTo>
                  <a:pt x="0" y="0"/>
                </a:moveTo>
                <a:lnTo>
                  <a:pt x="2222998" y="0"/>
                </a:lnTo>
                <a:lnTo>
                  <a:pt x="2222998" y="1168500"/>
                </a:lnTo>
                <a:lnTo>
                  <a:pt x="0" y="1168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287403" y="323565"/>
            <a:ext cx="3834618" cy="83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0" y="8250228"/>
            <a:ext cx="2806593" cy="2441772"/>
            <a:chOff x="0" y="0"/>
            <a:chExt cx="3742124" cy="3255697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/>
            <a:srcRect l="27603" r="27603"/>
            <a:stretch>
              <a:fillRect/>
            </a:stretch>
          </p:blipFill>
          <p:spPr>
            <a:xfrm>
              <a:off x="0" y="0"/>
              <a:ext cx="3742124" cy="3255697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624141" y="8250228"/>
            <a:ext cx="7248842" cy="2985166"/>
            <a:chOff x="0" y="0"/>
            <a:chExt cx="1385882" cy="57072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85882" cy="570724"/>
            </a:xfrm>
            <a:custGeom>
              <a:avLst/>
              <a:gdLst/>
              <a:ahLst/>
              <a:cxnLst/>
              <a:rect l="l" t="t" r="r" b="b"/>
              <a:pathLst>
                <a:path w="1385882" h="570724">
                  <a:moveTo>
                    <a:pt x="203200" y="0"/>
                  </a:moveTo>
                  <a:lnTo>
                    <a:pt x="1385882" y="0"/>
                  </a:lnTo>
                  <a:lnTo>
                    <a:pt x="1182682" y="570724"/>
                  </a:lnTo>
                  <a:lnTo>
                    <a:pt x="0" y="57072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1600" y="-9525"/>
              <a:ext cx="1182682" cy="580249"/>
            </a:xfrm>
            <a:prstGeom prst="rect">
              <a:avLst/>
            </a:prstGeom>
          </p:spPr>
          <p:txBody>
            <a:bodyPr lIns="13396" tIns="13396" rIns="13396" bIns="13396" rtlCol="0" anchor="ctr"/>
            <a:lstStyle/>
            <a:p>
              <a:pPr algn="ctr">
                <a:lnSpc>
                  <a:spcPts val="7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22097" y="7244236"/>
            <a:ext cx="6715806" cy="577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5"/>
              </a:lnSpc>
            </a:pPr>
            <a:r>
              <a:rPr lang="en-US" sz="1599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Reasons to attend - think about what is happening and the benefits of attending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06593" y="8423999"/>
            <a:ext cx="4464132" cy="206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0"/>
              </a:lnSpc>
            </a:pPr>
            <a:r>
              <a:rPr lang="en-US" sz="1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Date: </a:t>
            </a:r>
          </a:p>
          <a:p>
            <a:pPr algn="l">
              <a:lnSpc>
                <a:spcPts val="2080"/>
              </a:lnSpc>
            </a:pPr>
            <a:endParaRPr lang="en-US" sz="160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080"/>
              </a:lnSpc>
            </a:pPr>
            <a:r>
              <a:rPr lang="en-US" sz="1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Time: </a:t>
            </a:r>
          </a:p>
          <a:p>
            <a:pPr algn="l">
              <a:lnSpc>
                <a:spcPts val="2080"/>
              </a:lnSpc>
            </a:pPr>
            <a:endParaRPr lang="en-US" sz="160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080"/>
              </a:lnSpc>
            </a:pPr>
            <a:r>
              <a:rPr lang="en-US" sz="1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Venue</a:t>
            </a:r>
            <a:r>
              <a:rPr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l">
              <a:lnSpc>
                <a:spcPts val="2080"/>
              </a:lnSpc>
            </a:pPr>
            <a:endParaRPr lang="en-US"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080"/>
              </a:lnSpc>
            </a:pPr>
            <a:r>
              <a:rPr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Call to action - how can you get involved and who should you speak to?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41680" y="-230764"/>
            <a:ext cx="8724897" cy="5720764"/>
            <a:chOff x="0" y="0"/>
            <a:chExt cx="1130102" cy="740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0102" cy="740988"/>
            </a:xfrm>
            <a:custGeom>
              <a:avLst/>
              <a:gdLst/>
              <a:ahLst/>
              <a:cxnLst/>
              <a:rect l="l" t="t" r="r" b="b"/>
              <a:pathLst>
                <a:path w="1130102" h="740988">
                  <a:moveTo>
                    <a:pt x="203200" y="0"/>
                  </a:moveTo>
                  <a:lnTo>
                    <a:pt x="1130102" y="0"/>
                  </a:lnTo>
                  <a:lnTo>
                    <a:pt x="926902" y="740988"/>
                  </a:lnTo>
                  <a:lnTo>
                    <a:pt x="0" y="74098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9525"/>
              <a:ext cx="926902" cy="750513"/>
            </a:xfrm>
            <a:prstGeom prst="rect">
              <a:avLst/>
            </a:prstGeom>
          </p:spPr>
          <p:txBody>
            <a:bodyPr lIns="13396" tIns="13396" rIns="13396" bIns="13396" rtlCol="0" anchor="ctr"/>
            <a:lstStyle/>
            <a:p>
              <a:pPr algn="ctr">
                <a:lnSpc>
                  <a:spcPts val="7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80000" y="1549227"/>
            <a:ext cx="3780000" cy="3940773"/>
            <a:chOff x="0" y="0"/>
            <a:chExt cx="5040000" cy="525436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1309" r="31309"/>
            <a:stretch>
              <a:fillRect/>
            </a:stretch>
          </p:blipFill>
          <p:spPr>
            <a:xfrm>
              <a:off x="0" y="0"/>
              <a:ext cx="5040000" cy="525436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3154461" y="3152970"/>
            <a:ext cx="1558020" cy="2337030"/>
            <a:chOff x="0" y="0"/>
            <a:chExt cx="406400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097681" y="1549227"/>
            <a:ext cx="6658355" cy="3340906"/>
            <a:chOff x="0" y="0"/>
            <a:chExt cx="1272989" cy="6387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72989" cy="638737"/>
            </a:xfrm>
            <a:custGeom>
              <a:avLst/>
              <a:gdLst/>
              <a:ahLst/>
              <a:cxnLst/>
              <a:rect l="l" t="t" r="r" b="b"/>
              <a:pathLst>
                <a:path w="1272989" h="638737">
                  <a:moveTo>
                    <a:pt x="203200" y="0"/>
                  </a:moveTo>
                  <a:lnTo>
                    <a:pt x="1272989" y="0"/>
                  </a:lnTo>
                  <a:lnTo>
                    <a:pt x="1069789" y="638737"/>
                  </a:lnTo>
                  <a:lnTo>
                    <a:pt x="0" y="63873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FBF8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9525"/>
              <a:ext cx="1069789" cy="648262"/>
            </a:xfrm>
            <a:prstGeom prst="rect">
              <a:avLst/>
            </a:prstGeom>
          </p:spPr>
          <p:txBody>
            <a:bodyPr lIns="13396" tIns="13396" rIns="13396" bIns="13396" rtlCol="0" anchor="ctr"/>
            <a:lstStyle/>
            <a:p>
              <a:pPr algn="ctr">
                <a:lnSpc>
                  <a:spcPts val="70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250081" y="1549227"/>
            <a:ext cx="6658355" cy="3188506"/>
            <a:chOff x="0" y="0"/>
            <a:chExt cx="1272989" cy="609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2989" cy="609600"/>
            </a:xfrm>
            <a:custGeom>
              <a:avLst/>
              <a:gdLst/>
              <a:ahLst/>
              <a:cxnLst/>
              <a:rect l="l" t="t" r="r" b="b"/>
              <a:pathLst>
                <a:path w="1272989" h="609600">
                  <a:moveTo>
                    <a:pt x="203200" y="0"/>
                  </a:moveTo>
                  <a:lnTo>
                    <a:pt x="1272989" y="0"/>
                  </a:lnTo>
                  <a:lnTo>
                    <a:pt x="1069789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9525"/>
              <a:ext cx="1069789" cy="619125"/>
            </a:xfrm>
            <a:prstGeom prst="rect">
              <a:avLst/>
            </a:prstGeom>
          </p:spPr>
          <p:txBody>
            <a:bodyPr lIns="13396" tIns="13396" rIns="13396" bIns="13396" rtlCol="0" anchor="ctr"/>
            <a:lstStyle/>
            <a:p>
              <a:pPr algn="ctr">
                <a:lnSpc>
                  <a:spcPts val="7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3780000" y="6726862"/>
            <a:ext cx="962513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422097" y="5823375"/>
            <a:ext cx="6715806" cy="30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5"/>
              </a:lnSpc>
            </a:pPr>
            <a:r>
              <a:rPr lang="en-US" sz="15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A little bit of information about the event/activity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1365" y="3684674"/>
            <a:ext cx="3648102" cy="7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10"/>
              </a:lnSpc>
              <a:spcBef>
                <a:spcPct val="0"/>
              </a:spcBef>
            </a:pPr>
            <a:r>
              <a:rPr lang="en-US" sz="5593" spc="-29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9" name="Freeform 19"/>
          <p:cNvSpPr/>
          <p:nvPr/>
        </p:nvSpPr>
        <p:spPr>
          <a:xfrm>
            <a:off x="5047727" y="171750"/>
            <a:ext cx="2222998" cy="1168499"/>
          </a:xfrm>
          <a:custGeom>
            <a:avLst/>
            <a:gdLst/>
            <a:ahLst/>
            <a:cxnLst/>
            <a:rect l="l" t="t" r="r" b="b"/>
            <a:pathLst>
              <a:path w="2222998" h="1168499">
                <a:moveTo>
                  <a:pt x="0" y="0"/>
                </a:moveTo>
                <a:lnTo>
                  <a:pt x="2222998" y="0"/>
                </a:lnTo>
                <a:lnTo>
                  <a:pt x="2222998" y="1168500"/>
                </a:lnTo>
                <a:lnTo>
                  <a:pt x="0" y="1168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287403" y="323565"/>
            <a:ext cx="3834618" cy="83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0" y="8250228"/>
            <a:ext cx="2806593" cy="2441772"/>
            <a:chOff x="0" y="0"/>
            <a:chExt cx="3742124" cy="3255697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/>
            <a:srcRect l="27603" r="27603"/>
            <a:stretch>
              <a:fillRect/>
            </a:stretch>
          </p:blipFill>
          <p:spPr>
            <a:xfrm>
              <a:off x="0" y="0"/>
              <a:ext cx="3742124" cy="3255697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624141" y="8250228"/>
            <a:ext cx="7248842" cy="2985166"/>
            <a:chOff x="0" y="0"/>
            <a:chExt cx="1385882" cy="57072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85882" cy="570724"/>
            </a:xfrm>
            <a:custGeom>
              <a:avLst/>
              <a:gdLst/>
              <a:ahLst/>
              <a:cxnLst/>
              <a:rect l="l" t="t" r="r" b="b"/>
              <a:pathLst>
                <a:path w="1385882" h="570724">
                  <a:moveTo>
                    <a:pt x="203200" y="0"/>
                  </a:moveTo>
                  <a:lnTo>
                    <a:pt x="1385882" y="0"/>
                  </a:lnTo>
                  <a:lnTo>
                    <a:pt x="1182682" y="570724"/>
                  </a:lnTo>
                  <a:lnTo>
                    <a:pt x="0" y="57072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1600" y="-9525"/>
              <a:ext cx="1182682" cy="580249"/>
            </a:xfrm>
            <a:prstGeom prst="rect">
              <a:avLst/>
            </a:prstGeom>
          </p:spPr>
          <p:txBody>
            <a:bodyPr lIns="13396" tIns="13396" rIns="13396" bIns="13396" rtlCol="0" anchor="ctr"/>
            <a:lstStyle/>
            <a:p>
              <a:pPr algn="ctr">
                <a:lnSpc>
                  <a:spcPts val="70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22097" y="7244236"/>
            <a:ext cx="6715806" cy="577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5"/>
              </a:lnSpc>
            </a:pPr>
            <a:r>
              <a:rPr lang="en-US" sz="159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Reasons to attend - think about what is happening and the benefits of attending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06593" y="8423999"/>
            <a:ext cx="4464132" cy="206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0"/>
              </a:lnSpc>
            </a:pPr>
            <a:r>
              <a:rPr lang="en-US" sz="1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Date: </a:t>
            </a:r>
          </a:p>
          <a:p>
            <a:pPr algn="l">
              <a:lnSpc>
                <a:spcPts val="2080"/>
              </a:lnSpc>
            </a:pPr>
            <a:endParaRPr lang="en-US" sz="160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080"/>
              </a:lnSpc>
            </a:pPr>
            <a:r>
              <a:rPr lang="en-US" sz="1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Time: </a:t>
            </a:r>
          </a:p>
          <a:p>
            <a:pPr algn="l">
              <a:lnSpc>
                <a:spcPts val="2080"/>
              </a:lnSpc>
            </a:pPr>
            <a:endParaRPr lang="en-US" sz="160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080"/>
              </a:lnSpc>
            </a:pPr>
            <a:r>
              <a:rPr lang="en-US" sz="1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Venue</a:t>
            </a:r>
            <a:r>
              <a:rPr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l">
              <a:lnSpc>
                <a:spcPts val="2080"/>
              </a:lnSpc>
            </a:pPr>
            <a:endParaRPr lang="en-US"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080"/>
              </a:lnSpc>
            </a:pPr>
            <a:r>
              <a:rPr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Call to action - how can you get involved and who should you speak to?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DBB2D2-691B-540A-09E9-7F76D54D373B}"/>
              </a:ext>
            </a:extLst>
          </p:cNvPr>
          <p:cNvSpPr txBox="1"/>
          <p:nvPr/>
        </p:nvSpPr>
        <p:spPr>
          <a:xfrm>
            <a:off x="806450" y="1003300"/>
            <a:ext cx="6172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/>
              <a:t>All templates available via Canva upon request</a:t>
            </a:r>
          </a:p>
        </p:txBody>
      </p:sp>
    </p:spTree>
    <p:extLst>
      <p:ext uri="{BB962C8B-B14F-4D97-AF65-F5344CB8AC3E}">
        <p14:creationId xmlns:p14="http://schemas.microsoft.com/office/powerpoint/2010/main" val="114286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7384" y="-2684846"/>
            <a:ext cx="7379704" cy="73797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CB7D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3511664" y="1382092"/>
            <a:ext cx="3909756" cy="3909756"/>
          </a:xfrm>
          <a:custGeom>
            <a:avLst/>
            <a:gdLst/>
            <a:ahLst/>
            <a:cxnLst/>
            <a:rect l="l" t="t" r="r" b="b"/>
            <a:pathLst>
              <a:path w="3909756" h="3909756">
                <a:moveTo>
                  <a:pt x="0" y="0"/>
                </a:moveTo>
                <a:lnTo>
                  <a:pt x="3909755" y="0"/>
                </a:lnTo>
                <a:lnTo>
                  <a:pt x="3909755" y="3909755"/>
                </a:lnTo>
                <a:lnTo>
                  <a:pt x="0" y="3909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-1128470" y="-2184640"/>
            <a:ext cx="6341876" cy="634187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1663" y="434477"/>
            <a:ext cx="192623" cy="19262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803560" y="1673995"/>
            <a:ext cx="3325962" cy="332594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880736" y="7289110"/>
            <a:ext cx="11321472" cy="2420400"/>
            <a:chOff x="0" y="0"/>
            <a:chExt cx="5619891" cy="12014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19891" cy="1201468"/>
            </a:xfrm>
            <a:custGeom>
              <a:avLst/>
              <a:gdLst/>
              <a:ahLst/>
              <a:cxnLst/>
              <a:rect l="l" t="t" r="r" b="b"/>
              <a:pathLst>
                <a:path w="5619891" h="1201468">
                  <a:moveTo>
                    <a:pt x="0" y="0"/>
                  </a:moveTo>
                  <a:lnTo>
                    <a:pt x="5619891" y="0"/>
                  </a:lnTo>
                  <a:lnTo>
                    <a:pt x="5619891" y="1201468"/>
                  </a:lnTo>
                  <a:lnTo>
                    <a:pt x="0" y="1201468"/>
                  </a:lnTo>
                  <a:close/>
                </a:path>
              </a:pathLst>
            </a:custGeom>
            <a:solidFill>
              <a:srgbClr val="DFBF8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880736" y="9557703"/>
            <a:ext cx="11321472" cy="2268593"/>
            <a:chOff x="0" y="0"/>
            <a:chExt cx="5619891" cy="11261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19891" cy="1126112"/>
            </a:xfrm>
            <a:custGeom>
              <a:avLst/>
              <a:gdLst/>
              <a:ahLst/>
              <a:cxnLst/>
              <a:rect l="l" t="t" r="r" b="b"/>
              <a:pathLst>
                <a:path w="5619891" h="1126112">
                  <a:moveTo>
                    <a:pt x="0" y="0"/>
                  </a:moveTo>
                  <a:lnTo>
                    <a:pt x="5619891" y="0"/>
                  </a:lnTo>
                  <a:lnTo>
                    <a:pt x="5619891" y="1126112"/>
                  </a:lnTo>
                  <a:lnTo>
                    <a:pt x="0" y="1126112"/>
                  </a:ln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81663" y="9728977"/>
            <a:ext cx="192623" cy="19262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Freeform 17"/>
          <p:cNvSpPr/>
          <p:nvPr/>
        </p:nvSpPr>
        <p:spPr>
          <a:xfrm>
            <a:off x="3955147" y="6127763"/>
            <a:ext cx="170397" cy="170397"/>
          </a:xfrm>
          <a:custGeom>
            <a:avLst/>
            <a:gdLst/>
            <a:ahLst/>
            <a:cxnLst/>
            <a:rect l="l" t="t" r="r" b="b"/>
            <a:pathLst>
              <a:path w="170397" h="170397">
                <a:moveTo>
                  <a:pt x="0" y="0"/>
                </a:moveTo>
                <a:lnTo>
                  <a:pt x="170397" y="0"/>
                </a:lnTo>
                <a:lnTo>
                  <a:pt x="170397" y="170397"/>
                </a:lnTo>
                <a:lnTo>
                  <a:pt x="0" y="170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3955147" y="6597804"/>
            <a:ext cx="170397" cy="170397"/>
          </a:xfrm>
          <a:custGeom>
            <a:avLst/>
            <a:gdLst/>
            <a:ahLst/>
            <a:cxnLst/>
            <a:rect l="l" t="t" r="r" b="b"/>
            <a:pathLst>
              <a:path w="170397" h="170397">
                <a:moveTo>
                  <a:pt x="0" y="0"/>
                </a:moveTo>
                <a:lnTo>
                  <a:pt x="170397" y="0"/>
                </a:lnTo>
                <a:lnTo>
                  <a:pt x="170397" y="170397"/>
                </a:lnTo>
                <a:lnTo>
                  <a:pt x="0" y="170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008651" y="7595870"/>
            <a:ext cx="707267" cy="707267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82501" y="7758244"/>
            <a:ext cx="359566" cy="382517"/>
          </a:xfrm>
          <a:custGeom>
            <a:avLst/>
            <a:gdLst/>
            <a:ahLst/>
            <a:cxnLst/>
            <a:rect l="l" t="t" r="r" b="b"/>
            <a:pathLst>
              <a:path w="359566" h="382517">
                <a:moveTo>
                  <a:pt x="0" y="0"/>
                </a:moveTo>
                <a:lnTo>
                  <a:pt x="359566" y="0"/>
                </a:lnTo>
                <a:lnTo>
                  <a:pt x="359566" y="382517"/>
                </a:lnTo>
                <a:lnTo>
                  <a:pt x="0" y="382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" name="Group 22"/>
          <p:cNvGrpSpPr/>
          <p:nvPr/>
        </p:nvGrpSpPr>
        <p:grpSpPr>
          <a:xfrm>
            <a:off x="3426367" y="7595870"/>
            <a:ext cx="707267" cy="707267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Freeform 24"/>
          <p:cNvSpPr/>
          <p:nvPr/>
        </p:nvSpPr>
        <p:spPr>
          <a:xfrm>
            <a:off x="3600217" y="7801100"/>
            <a:ext cx="359566" cy="296805"/>
          </a:xfrm>
          <a:custGeom>
            <a:avLst/>
            <a:gdLst/>
            <a:ahLst/>
            <a:cxnLst/>
            <a:rect l="l" t="t" r="r" b="b"/>
            <a:pathLst>
              <a:path w="359566" h="296805">
                <a:moveTo>
                  <a:pt x="0" y="0"/>
                </a:moveTo>
                <a:lnTo>
                  <a:pt x="359566" y="0"/>
                </a:lnTo>
                <a:lnTo>
                  <a:pt x="359566" y="296806"/>
                </a:lnTo>
                <a:lnTo>
                  <a:pt x="0" y="2968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5844083" y="7595870"/>
            <a:ext cx="707267" cy="707267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Freeform 27"/>
          <p:cNvSpPr/>
          <p:nvPr/>
        </p:nvSpPr>
        <p:spPr>
          <a:xfrm>
            <a:off x="6017933" y="7770700"/>
            <a:ext cx="359566" cy="357605"/>
          </a:xfrm>
          <a:custGeom>
            <a:avLst/>
            <a:gdLst/>
            <a:ahLst/>
            <a:cxnLst/>
            <a:rect l="l" t="t" r="r" b="b"/>
            <a:pathLst>
              <a:path w="359566" h="357605">
                <a:moveTo>
                  <a:pt x="0" y="0"/>
                </a:moveTo>
                <a:lnTo>
                  <a:pt x="359566" y="0"/>
                </a:lnTo>
                <a:lnTo>
                  <a:pt x="359566" y="357605"/>
                </a:lnTo>
                <a:lnTo>
                  <a:pt x="0" y="3576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578414" y="531849"/>
            <a:ext cx="4052953" cy="59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90803" y="5356544"/>
            <a:ext cx="3238719" cy="42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1010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Information 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2321" y="5356544"/>
            <a:ext cx="2794396" cy="42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1010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Information 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82014" y="2395792"/>
            <a:ext cx="2754703" cy="46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5921" y="5977360"/>
            <a:ext cx="2790796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little bit of information about the event/activity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501471" y="6034844"/>
            <a:ext cx="2628052" cy="2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Bullet 1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3143" y="8515993"/>
            <a:ext cx="2198282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Extra info 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77974" y="8819671"/>
            <a:ext cx="1968620" cy="23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Extra information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80859" y="8515993"/>
            <a:ext cx="2198282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Extra info 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795690" y="8819671"/>
            <a:ext cx="1968620" cy="23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Extra information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098575" y="8515993"/>
            <a:ext cx="2198282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Extra info 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213406" y="8819671"/>
            <a:ext cx="1968620" cy="23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Extra information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01471" y="6504885"/>
            <a:ext cx="2628052" cy="2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Bullet 2 </a:t>
            </a:r>
          </a:p>
        </p:txBody>
      </p:sp>
      <p:sp>
        <p:nvSpPr>
          <p:cNvPr id="41" name="Freeform 41"/>
          <p:cNvSpPr/>
          <p:nvPr/>
        </p:nvSpPr>
        <p:spPr>
          <a:xfrm>
            <a:off x="5815497" y="204801"/>
            <a:ext cx="1677982" cy="882016"/>
          </a:xfrm>
          <a:custGeom>
            <a:avLst/>
            <a:gdLst/>
            <a:ahLst/>
            <a:cxnLst/>
            <a:rect l="l" t="t" r="r" b="b"/>
            <a:pathLst>
              <a:path w="1677982" h="882016">
                <a:moveTo>
                  <a:pt x="0" y="0"/>
                </a:moveTo>
                <a:lnTo>
                  <a:pt x="1677981" y="0"/>
                </a:lnTo>
                <a:lnTo>
                  <a:pt x="1677981" y="882016"/>
                </a:lnTo>
                <a:lnTo>
                  <a:pt x="0" y="88201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TextBox 42"/>
          <p:cNvSpPr txBox="1"/>
          <p:nvPr/>
        </p:nvSpPr>
        <p:spPr>
          <a:xfrm>
            <a:off x="238199" y="9787189"/>
            <a:ext cx="7083601" cy="69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3959783" y="6066376"/>
            <a:ext cx="192623" cy="192623"/>
            <a:chOff x="0" y="0"/>
            <a:chExt cx="6350000" cy="63500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959783" y="6536417"/>
            <a:ext cx="192623" cy="192623"/>
            <a:chOff x="0" y="0"/>
            <a:chExt cx="6350000" cy="63500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7384" y="-2684846"/>
            <a:ext cx="7379704" cy="73797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FB16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3511664" y="1382092"/>
            <a:ext cx="3909756" cy="3909756"/>
          </a:xfrm>
          <a:custGeom>
            <a:avLst/>
            <a:gdLst/>
            <a:ahLst/>
            <a:cxnLst/>
            <a:rect l="l" t="t" r="r" b="b"/>
            <a:pathLst>
              <a:path w="3909756" h="3909756">
                <a:moveTo>
                  <a:pt x="0" y="0"/>
                </a:moveTo>
                <a:lnTo>
                  <a:pt x="3909755" y="0"/>
                </a:lnTo>
                <a:lnTo>
                  <a:pt x="3909755" y="3909755"/>
                </a:lnTo>
                <a:lnTo>
                  <a:pt x="0" y="3909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-1128470" y="-2184640"/>
            <a:ext cx="6341876" cy="634187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FBF8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1663" y="434477"/>
            <a:ext cx="192623" cy="19262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803560" y="1673995"/>
            <a:ext cx="3325962" cy="332594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880736" y="9557703"/>
            <a:ext cx="11321472" cy="2268593"/>
            <a:chOff x="0" y="0"/>
            <a:chExt cx="5619891" cy="11261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19891" cy="1126112"/>
            </a:xfrm>
            <a:custGeom>
              <a:avLst/>
              <a:gdLst/>
              <a:ahLst/>
              <a:cxnLst/>
              <a:rect l="l" t="t" r="r" b="b"/>
              <a:pathLst>
                <a:path w="5619891" h="1126112">
                  <a:moveTo>
                    <a:pt x="0" y="0"/>
                  </a:moveTo>
                  <a:lnTo>
                    <a:pt x="5619891" y="0"/>
                  </a:lnTo>
                  <a:lnTo>
                    <a:pt x="5619891" y="1126112"/>
                  </a:lnTo>
                  <a:lnTo>
                    <a:pt x="0" y="1126112"/>
                  </a:lnTo>
                  <a:close/>
                </a:path>
              </a:pathLst>
            </a:custGeom>
            <a:solidFill>
              <a:srgbClr val="DFBF8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81663" y="9728977"/>
            <a:ext cx="192623" cy="19262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955147" y="6127763"/>
            <a:ext cx="170397" cy="170397"/>
          </a:xfrm>
          <a:custGeom>
            <a:avLst/>
            <a:gdLst/>
            <a:ahLst/>
            <a:cxnLst/>
            <a:rect l="l" t="t" r="r" b="b"/>
            <a:pathLst>
              <a:path w="170397" h="170397">
                <a:moveTo>
                  <a:pt x="0" y="0"/>
                </a:moveTo>
                <a:lnTo>
                  <a:pt x="170397" y="0"/>
                </a:lnTo>
                <a:lnTo>
                  <a:pt x="170397" y="170397"/>
                </a:lnTo>
                <a:lnTo>
                  <a:pt x="0" y="170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3955147" y="6597804"/>
            <a:ext cx="170397" cy="170397"/>
          </a:xfrm>
          <a:custGeom>
            <a:avLst/>
            <a:gdLst/>
            <a:ahLst/>
            <a:cxnLst/>
            <a:rect l="l" t="t" r="r" b="b"/>
            <a:pathLst>
              <a:path w="170397" h="170397">
                <a:moveTo>
                  <a:pt x="0" y="0"/>
                </a:moveTo>
                <a:lnTo>
                  <a:pt x="170397" y="0"/>
                </a:lnTo>
                <a:lnTo>
                  <a:pt x="170397" y="170397"/>
                </a:lnTo>
                <a:lnTo>
                  <a:pt x="0" y="170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578414" y="531849"/>
            <a:ext cx="4052953" cy="59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90803" y="5356544"/>
            <a:ext cx="3238719" cy="42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1010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Information 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2321" y="5356544"/>
            <a:ext cx="2794396" cy="42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10101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Information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2014" y="2395792"/>
            <a:ext cx="2754703" cy="46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little bit of information about the event/activity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5921" y="5977360"/>
            <a:ext cx="2790796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little bit of information about the event/activity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01471" y="6034844"/>
            <a:ext cx="2628052" cy="2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Bullet 1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01471" y="6504885"/>
            <a:ext cx="2628052" cy="2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1010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Bullet 2 </a:t>
            </a:r>
          </a:p>
        </p:txBody>
      </p:sp>
      <p:sp>
        <p:nvSpPr>
          <p:cNvPr id="24" name="Freeform 24"/>
          <p:cNvSpPr/>
          <p:nvPr/>
        </p:nvSpPr>
        <p:spPr>
          <a:xfrm>
            <a:off x="5815497" y="204801"/>
            <a:ext cx="1677982" cy="882016"/>
          </a:xfrm>
          <a:custGeom>
            <a:avLst/>
            <a:gdLst/>
            <a:ahLst/>
            <a:cxnLst/>
            <a:rect l="l" t="t" r="r" b="b"/>
            <a:pathLst>
              <a:path w="1677982" h="882016">
                <a:moveTo>
                  <a:pt x="0" y="0"/>
                </a:moveTo>
                <a:lnTo>
                  <a:pt x="1677981" y="0"/>
                </a:lnTo>
                <a:lnTo>
                  <a:pt x="1677981" y="882016"/>
                </a:lnTo>
                <a:lnTo>
                  <a:pt x="0" y="8820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238199" y="9787189"/>
            <a:ext cx="7083601" cy="69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CFO Evolution *Wing or Location Name* is delivered by the HMPPS CFO programme. To learn more about the work of HMPPS CFO please visit: CreatingFutureOpportunities.gov.uk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959783" y="6066376"/>
            <a:ext cx="192623" cy="19262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959783" y="6536417"/>
            <a:ext cx="192623" cy="19262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3562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1046</Words>
  <Application>Microsoft Office PowerPoint</Application>
  <PresentationFormat>Custom</PresentationFormat>
  <Paragraphs>207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Poppins Bold</vt:lpstr>
      <vt:lpstr>Calibri</vt:lpstr>
      <vt:lpstr>Arial</vt:lpstr>
      <vt:lpstr>Futura</vt:lpstr>
      <vt:lpstr>Poppins Semi-Bold</vt:lpstr>
      <vt:lpstr>Poppins Ultra-Bold</vt:lpstr>
      <vt:lpstr>Montserrat Classic</vt:lpstr>
      <vt:lpstr>DM Sans Bold</vt:lpstr>
      <vt:lpstr>Poppins Extra-Light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Poster and Flyer Templates</dc:title>
  <dc:creator>Brady, Thomas [HMPS] | He/His</dc:creator>
  <cp:lastModifiedBy>Brady, Thomas [HMPS] | He/His</cp:lastModifiedBy>
  <cp:revision>2</cp:revision>
  <dcterms:created xsi:type="dcterms:W3CDTF">2006-08-16T00:00:00Z</dcterms:created>
  <dcterms:modified xsi:type="dcterms:W3CDTF">2024-08-05T09:58:42Z</dcterms:modified>
  <dc:identifier>DAGL1_unIak</dc:identifier>
</cp:coreProperties>
</file>